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7129" r:id="rId2"/>
    <p:sldId id="10166" r:id="rId3"/>
    <p:sldId id="10174" r:id="rId4"/>
    <p:sldId id="10268" r:id="rId5"/>
    <p:sldId id="10275" r:id="rId6"/>
    <p:sldId id="10295" r:id="rId7"/>
    <p:sldId id="10286" r:id="rId8"/>
    <p:sldId id="10287" r:id="rId9"/>
    <p:sldId id="10279" r:id="rId10"/>
    <p:sldId id="10293" r:id="rId11"/>
    <p:sldId id="10291" r:id="rId12"/>
    <p:sldId id="10292" r:id="rId13"/>
    <p:sldId id="10294" r:id="rId14"/>
    <p:sldId id="10274" r:id="rId15"/>
    <p:sldId id="10298" r:id="rId16"/>
    <p:sldId id="10280" r:id="rId17"/>
    <p:sldId id="10282" r:id="rId18"/>
    <p:sldId id="10284" r:id="rId19"/>
    <p:sldId id="10285" r:id="rId20"/>
    <p:sldId id="10288" r:id="rId21"/>
    <p:sldId id="10289" r:id="rId22"/>
    <p:sldId id="10290" r:id="rId23"/>
    <p:sldId id="10296" r:id="rId24"/>
    <p:sldId id="10297" r:id="rId25"/>
    <p:sldId id="10299" r:id="rId26"/>
    <p:sldId id="10300" r:id="rId27"/>
    <p:sldId id="10301" r:id="rId28"/>
    <p:sldId id="10302" r:id="rId29"/>
    <p:sldId id="10314" r:id="rId30"/>
    <p:sldId id="10315" r:id="rId31"/>
    <p:sldId id="10303" r:id="rId32"/>
    <p:sldId id="10304" r:id="rId33"/>
    <p:sldId id="10305" r:id="rId34"/>
    <p:sldId id="10307" r:id="rId35"/>
    <p:sldId id="10306" r:id="rId36"/>
    <p:sldId id="10308" r:id="rId37"/>
    <p:sldId id="10309" r:id="rId38"/>
    <p:sldId id="10311" r:id="rId39"/>
    <p:sldId id="10313" r:id="rId40"/>
    <p:sldId id="10312" r:id="rId41"/>
    <p:sldId id="10316" r:id="rId42"/>
    <p:sldId id="10263" r:id="rId43"/>
    <p:sldId id="10317" r:id="rId44"/>
    <p:sldId id="10262"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extLst>
    <p:ext uri="{521415D9-36F7-43E2-AB2F-B90AF26B5E84}">
      <p14:sectionLst xmlns:p14="http://schemas.microsoft.com/office/powerpoint/2010/main">
        <p14:section name="Default Section" id="{D45EBE09-6A5C-4C47-97CE-FEAA7C18F42C}">
          <p14:sldIdLst>
            <p14:sldId id="7129"/>
            <p14:sldId id="10166"/>
            <p14:sldId id="10174"/>
            <p14:sldId id="10268"/>
            <p14:sldId id="10275"/>
            <p14:sldId id="10295"/>
            <p14:sldId id="10286"/>
            <p14:sldId id="10287"/>
            <p14:sldId id="10279"/>
            <p14:sldId id="10293"/>
            <p14:sldId id="10291"/>
            <p14:sldId id="10292"/>
            <p14:sldId id="10294"/>
            <p14:sldId id="10274"/>
            <p14:sldId id="10298"/>
            <p14:sldId id="10280"/>
            <p14:sldId id="10282"/>
            <p14:sldId id="10284"/>
            <p14:sldId id="10285"/>
            <p14:sldId id="10288"/>
            <p14:sldId id="10289"/>
            <p14:sldId id="10290"/>
            <p14:sldId id="10296"/>
            <p14:sldId id="10297"/>
            <p14:sldId id="10299"/>
            <p14:sldId id="10300"/>
            <p14:sldId id="10301"/>
            <p14:sldId id="10302"/>
            <p14:sldId id="10314"/>
            <p14:sldId id="10315"/>
            <p14:sldId id="10303"/>
            <p14:sldId id="10304"/>
            <p14:sldId id="10305"/>
            <p14:sldId id="10307"/>
            <p14:sldId id="10306"/>
            <p14:sldId id="10308"/>
            <p14:sldId id="10309"/>
            <p14:sldId id="10311"/>
            <p14:sldId id="10313"/>
            <p14:sldId id="10312"/>
            <p14:sldId id="10316"/>
            <p14:sldId id="10263"/>
            <p14:sldId id="10317"/>
            <p14:sldId id="10262"/>
          </p14:sldIdLst>
        </p14:section>
      </p14:sectionLst>
    </p:ext>
    <p:ext uri="{EFAFB233-063F-42B5-8137-9DF3F51BA10A}">
      <p15:sldGuideLst xmlns:p15="http://schemas.microsoft.com/office/powerpoint/2012/main">
        <p15:guide id="1" orient="horz" pos="2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BE1C3"/>
    <a:srgbClr val="38D6FC"/>
    <a:srgbClr val="FF7671"/>
    <a:srgbClr val="FF7873"/>
    <a:srgbClr val="FFC98E"/>
    <a:srgbClr val="FFCFD6"/>
    <a:srgbClr val="ABF0E1"/>
    <a:srgbClr val="FFE599"/>
    <a:srgbClr val="2E4EE0"/>
    <a:srgbClr val="FCB2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4868CA-3D2D-436B-94FC-F45F09C2D798}" v="96" dt="2022-02-27T03:34:29.05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66" autoAdjust="0"/>
    <p:restoredTop sz="89550" autoAdjust="0"/>
  </p:normalViewPr>
  <p:slideViewPr>
    <p:cSldViewPr snapToGrid="0" snapToObjects="1" showGuides="1">
      <p:cViewPr varScale="1">
        <p:scale>
          <a:sx n="63" d="100"/>
          <a:sy n="63" d="100"/>
        </p:scale>
        <p:origin x="660" y="60"/>
      </p:cViewPr>
      <p:guideLst>
        <p:guide orient="horz" pos="2296"/>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60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147"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Mian" userId="291035a0b0f30ad2" providerId="LiveId" clId="{EF4868CA-3D2D-436B-94FC-F45F09C2D798}"/>
    <pc:docChg chg="undo custSel addSld delSld modSld sldOrd modMainMaster addSection modSection">
      <pc:chgData name="Jia Mian" userId="291035a0b0f30ad2" providerId="LiveId" clId="{EF4868CA-3D2D-436B-94FC-F45F09C2D798}" dt="2022-02-27T03:37:12.828" v="615" actId="20577"/>
      <pc:docMkLst>
        <pc:docMk/>
      </pc:docMkLst>
      <pc:sldChg chg="addSp delSp modSp add mod modClrScheme chgLayout">
        <pc:chgData name="Jia Mian" userId="291035a0b0f30ad2" providerId="LiveId" clId="{EF4868CA-3D2D-436B-94FC-F45F09C2D798}" dt="2022-02-27T03:04:51.944" v="353" actId="700"/>
        <pc:sldMkLst>
          <pc:docMk/>
          <pc:sldMk cId="1105383680" sldId="256"/>
        </pc:sldMkLst>
        <pc:spChg chg="mod ord">
          <ac:chgData name="Jia Mian" userId="291035a0b0f30ad2" providerId="LiveId" clId="{EF4868CA-3D2D-436B-94FC-F45F09C2D798}" dt="2022-02-27T03:04:51.944" v="353" actId="700"/>
          <ac:spMkLst>
            <pc:docMk/>
            <pc:sldMk cId="1105383680" sldId="256"/>
            <ac:spMk id="2" creationId="{00000000-0000-0000-0000-000000000000}"/>
          </ac:spMkLst>
        </pc:spChg>
        <pc:spChg chg="add del mod ord">
          <ac:chgData name="Jia Mian" userId="291035a0b0f30ad2" providerId="LiveId" clId="{EF4868CA-3D2D-436B-94FC-F45F09C2D798}" dt="2022-02-27T03:04:51.944" v="353" actId="700"/>
          <ac:spMkLst>
            <pc:docMk/>
            <pc:sldMk cId="1105383680" sldId="256"/>
            <ac:spMk id="5" creationId="{70747986-1667-4015-BA12-8239495693E4}"/>
          </ac:spMkLst>
        </pc:spChg>
      </pc:sldChg>
      <pc:sldChg chg="addSp delSp modSp add mod modClrScheme chgLayout">
        <pc:chgData name="Jia Mian" userId="291035a0b0f30ad2" providerId="LiveId" clId="{EF4868CA-3D2D-436B-94FC-F45F09C2D798}" dt="2022-02-27T03:07:00.692" v="366" actId="478"/>
        <pc:sldMkLst>
          <pc:docMk/>
          <pc:sldMk cId="2524549895" sldId="258"/>
        </pc:sldMkLst>
        <pc:spChg chg="add del mod ord">
          <ac:chgData name="Jia Mian" userId="291035a0b0f30ad2" providerId="LiveId" clId="{EF4868CA-3D2D-436B-94FC-F45F09C2D798}" dt="2022-02-27T03:04:51.944" v="353" actId="700"/>
          <ac:spMkLst>
            <pc:docMk/>
            <pc:sldMk cId="2524549895" sldId="258"/>
            <ac:spMk id="2" creationId="{27FAE8D5-6A77-40FD-8FF7-69E31F770D79}"/>
          </ac:spMkLst>
        </pc:spChg>
        <pc:spChg chg="add del mod ord">
          <ac:chgData name="Jia Mian" userId="291035a0b0f30ad2" providerId="LiveId" clId="{EF4868CA-3D2D-436B-94FC-F45F09C2D798}" dt="2022-02-27T03:04:51.944" v="353" actId="700"/>
          <ac:spMkLst>
            <pc:docMk/>
            <pc:sldMk cId="2524549895" sldId="258"/>
            <ac:spMk id="6" creationId="{A21B9C7A-4027-4AFB-9D93-6849ECC7FAAC}"/>
          </ac:spMkLst>
        </pc:spChg>
        <pc:spChg chg="add mod ord">
          <ac:chgData name="Jia Mian" userId="291035a0b0f30ad2" providerId="LiveId" clId="{EF4868CA-3D2D-436B-94FC-F45F09C2D798}" dt="2022-02-27T03:06:59.261" v="365" actId="700"/>
          <ac:spMkLst>
            <pc:docMk/>
            <pc:sldMk cId="2524549895" sldId="258"/>
            <ac:spMk id="8" creationId="{AD6CF458-06D7-459F-87F8-64BCEADE9296}"/>
          </ac:spMkLst>
        </pc:spChg>
        <pc:spChg chg="del mod">
          <ac:chgData name="Jia Mian" userId="291035a0b0f30ad2" providerId="LiveId" clId="{EF4868CA-3D2D-436B-94FC-F45F09C2D798}" dt="2022-02-27T03:05:06.387" v="356" actId="478"/>
          <ac:spMkLst>
            <pc:docMk/>
            <pc:sldMk cId="2524549895" sldId="258"/>
            <ac:spMk id="17" creationId="{705ECA56-ACD9-46EC-B055-FC83A585FBC4}"/>
          </ac:spMkLst>
        </pc:spChg>
        <pc:picChg chg="del">
          <ac:chgData name="Jia Mian" userId="291035a0b0f30ad2" providerId="LiveId" clId="{EF4868CA-3D2D-436B-94FC-F45F09C2D798}" dt="2022-02-27T03:07:00.692" v="366" actId="478"/>
          <ac:picMkLst>
            <pc:docMk/>
            <pc:sldMk cId="2524549895" sldId="258"/>
            <ac:picMk id="35" creationId="{B18A1A3F-CB05-5F4E-8B73-B2C5CF033F64}"/>
          </ac:picMkLst>
        </pc:picChg>
        <pc:cxnChg chg="del">
          <ac:chgData name="Jia Mian" userId="291035a0b0f30ad2" providerId="LiveId" clId="{EF4868CA-3D2D-436B-94FC-F45F09C2D798}" dt="2022-02-27T03:06:49.323" v="363" actId="478"/>
          <ac:cxnSpMkLst>
            <pc:docMk/>
            <pc:sldMk cId="2524549895" sldId="258"/>
            <ac:cxnSpMk id="36" creationId="{BB370908-EAB9-5B4A-9237-D6A52C1E6A8A}"/>
          </ac:cxnSpMkLst>
        </pc:cxnChg>
      </pc:sldChg>
      <pc:sldChg chg="addSp delSp modSp add mod modClrScheme chgLayout">
        <pc:chgData name="Jia Mian" userId="291035a0b0f30ad2" providerId="LiveId" clId="{EF4868CA-3D2D-436B-94FC-F45F09C2D798}" dt="2022-02-27T03:04:51.944" v="353" actId="700"/>
        <pc:sldMkLst>
          <pc:docMk/>
          <pc:sldMk cId="4040715254" sldId="260"/>
        </pc:sldMkLst>
        <pc:spChg chg="mod ord">
          <ac:chgData name="Jia Mian" userId="291035a0b0f30ad2" providerId="LiveId" clId="{EF4868CA-3D2D-436B-94FC-F45F09C2D798}" dt="2022-02-27T03:04:51.944" v="353" actId="700"/>
          <ac:spMkLst>
            <pc:docMk/>
            <pc:sldMk cId="4040715254" sldId="260"/>
            <ac:spMk id="2" creationId="{00000000-0000-0000-0000-000000000000}"/>
          </ac:spMkLst>
        </pc:spChg>
        <pc:spChg chg="add del mod ord">
          <ac:chgData name="Jia Mian" userId="291035a0b0f30ad2" providerId="LiveId" clId="{EF4868CA-3D2D-436B-94FC-F45F09C2D798}" dt="2022-02-27T03:04:51.944" v="353" actId="700"/>
          <ac:spMkLst>
            <pc:docMk/>
            <pc:sldMk cId="4040715254" sldId="260"/>
            <ac:spMk id="3" creationId="{936D2E21-57E5-4B55-B84C-98CA8923218A}"/>
          </ac:spMkLst>
        </pc:spChg>
      </pc:sldChg>
      <pc:sldChg chg="addSp delSp modSp add mod modClrScheme chgLayout">
        <pc:chgData name="Jia Mian" userId="291035a0b0f30ad2" providerId="LiveId" clId="{EF4868CA-3D2D-436B-94FC-F45F09C2D798}" dt="2022-02-27T03:30:33.549" v="574" actId="207"/>
        <pc:sldMkLst>
          <pc:docMk/>
          <pc:sldMk cId="3302929674" sldId="261"/>
        </pc:sldMkLst>
        <pc:spChg chg="mod ord">
          <ac:chgData name="Jia Mian" userId="291035a0b0f30ad2" providerId="LiveId" clId="{EF4868CA-3D2D-436B-94FC-F45F09C2D798}" dt="2022-02-27T03:20:24.173" v="432" actId="700"/>
          <ac:spMkLst>
            <pc:docMk/>
            <pc:sldMk cId="3302929674" sldId="261"/>
            <ac:spMk id="2" creationId="{58E55D13-BAB8-E54B-9A95-E95D17086D03}"/>
          </ac:spMkLst>
        </pc:spChg>
        <pc:spChg chg="mod">
          <ac:chgData name="Jia Mian" userId="291035a0b0f30ad2" providerId="LiveId" clId="{EF4868CA-3D2D-436B-94FC-F45F09C2D798}" dt="2022-02-27T03:22:09.121" v="451"/>
          <ac:spMkLst>
            <pc:docMk/>
            <pc:sldMk cId="3302929674" sldId="261"/>
            <ac:spMk id="3" creationId="{F3A65B5A-1430-214E-B8BA-88526F4E75E9}"/>
          </ac:spMkLst>
        </pc:spChg>
        <pc:spChg chg="mod">
          <ac:chgData name="Jia Mian" userId="291035a0b0f30ad2" providerId="LiveId" clId="{EF4868CA-3D2D-436B-94FC-F45F09C2D798}" dt="2022-02-27T03:20:16.366" v="431" actId="207"/>
          <ac:spMkLst>
            <pc:docMk/>
            <pc:sldMk cId="3302929674" sldId="261"/>
            <ac:spMk id="100" creationId="{00000000-0000-0000-0000-000000000000}"/>
          </ac:spMkLst>
        </pc:spChg>
        <pc:spChg chg="mod">
          <ac:chgData name="Jia Mian" userId="291035a0b0f30ad2" providerId="LiveId" clId="{EF4868CA-3D2D-436B-94FC-F45F09C2D798}" dt="2022-02-27T03:20:16.366" v="431" actId="207"/>
          <ac:spMkLst>
            <pc:docMk/>
            <pc:sldMk cId="3302929674" sldId="261"/>
            <ac:spMk id="109" creationId="{00000000-0000-0000-0000-000000000000}"/>
          </ac:spMkLst>
        </pc:spChg>
        <pc:spChg chg="mod">
          <ac:chgData name="Jia Mian" userId="291035a0b0f30ad2" providerId="LiveId" clId="{EF4868CA-3D2D-436B-94FC-F45F09C2D798}" dt="2022-02-27T03:25:41.175" v="562" actId="108"/>
          <ac:spMkLst>
            <pc:docMk/>
            <pc:sldMk cId="3302929674" sldId="261"/>
            <ac:spMk id="111" creationId="{5BFF92B2-DC87-E544-9886-65597DF6D43D}"/>
          </ac:spMkLst>
        </pc:spChg>
        <pc:spChg chg="add del mod">
          <ac:chgData name="Jia Mian" userId="291035a0b0f30ad2" providerId="LiveId" clId="{EF4868CA-3D2D-436B-94FC-F45F09C2D798}" dt="2022-02-27T03:29:58.320" v="568" actId="208"/>
          <ac:spMkLst>
            <pc:docMk/>
            <pc:sldMk cId="3302929674" sldId="261"/>
            <ac:spMk id="114" creationId="{60342EE8-EAC7-EF44-8B6F-FDD6043FA4DC}"/>
          </ac:spMkLst>
        </pc:spChg>
        <pc:spChg chg="mod">
          <ac:chgData name="Jia Mian" userId="291035a0b0f30ad2" providerId="LiveId" clId="{EF4868CA-3D2D-436B-94FC-F45F09C2D798}" dt="2022-02-27T03:25:41.175" v="562" actId="108"/>
          <ac:spMkLst>
            <pc:docMk/>
            <pc:sldMk cId="3302929674" sldId="261"/>
            <ac:spMk id="117" creationId="{A63F94BB-297E-5F4E-A8A2-4DDFA666227D}"/>
          </ac:spMkLst>
        </pc:spChg>
        <pc:spChg chg="mod">
          <ac:chgData name="Jia Mian" userId="291035a0b0f30ad2" providerId="LiveId" clId="{EF4868CA-3D2D-436B-94FC-F45F09C2D798}" dt="2022-02-27T03:26:12.527" v="564" actId="207"/>
          <ac:spMkLst>
            <pc:docMk/>
            <pc:sldMk cId="3302929674" sldId="261"/>
            <ac:spMk id="118" creationId="{B1CE66CB-EB99-2649-8EED-26B7DA14D6BC}"/>
          </ac:spMkLst>
        </pc:spChg>
        <pc:spChg chg="mod">
          <ac:chgData name="Jia Mian" userId="291035a0b0f30ad2" providerId="LiveId" clId="{EF4868CA-3D2D-436B-94FC-F45F09C2D798}" dt="2022-02-27T03:26:29.235" v="565" actId="207"/>
          <ac:spMkLst>
            <pc:docMk/>
            <pc:sldMk cId="3302929674" sldId="261"/>
            <ac:spMk id="119" creationId="{EF80CA93-3F6D-DA4E-B459-D1C1BC70774F}"/>
          </ac:spMkLst>
        </pc:spChg>
        <pc:spChg chg="mod">
          <ac:chgData name="Jia Mian" userId="291035a0b0f30ad2" providerId="LiveId" clId="{EF4868CA-3D2D-436B-94FC-F45F09C2D798}" dt="2022-02-27T03:26:07.799" v="563" actId="207"/>
          <ac:spMkLst>
            <pc:docMk/>
            <pc:sldMk cId="3302929674" sldId="261"/>
            <ac:spMk id="120" creationId="{516A0C2E-3514-CE40-B9EE-A1F08E624AB0}"/>
          </ac:spMkLst>
        </pc:spChg>
        <pc:spChg chg="mod">
          <ac:chgData name="Jia Mian" userId="291035a0b0f30ad2" providerId="LiveId" clId="{EF4868CA-3D2D-436B-94FC-F45F09C2D798}" dt="2022-02-27T03:26:29.235" v="565" actId="207"/>
          <ac:spMkLst>
            <pc:docMk/>
            <pc:sldMk cId="3302929674" sldId="261"/>
            <ac:spMk id="121" creationId="{1B1A61F7-229F-A748-B34F-DC268ED4AD91}"/>
          </ac:spMkLst>
        </pc:spChg>
        <pc:spChg chg="mod">
          <ac:chgData name="Jia Mian" userId="291035a0b0f30ad2" providerId="LiveId" clId="{EF4868CA-3D2D-436B-94FC-F45F09C2D798}" dt="2022-02-27T03:26:29.235" v="565" actId="207"/>
          <ac:spMkLst>
            <pc:docMk/>
            <pc:sldMk cId="3302929674" sldId="261"/>
            <ac:spMk id="122" creationId="{B6F85C5E-FB2B-0347-99FF-3E5448D98CF5}"/>
          </ac:spMkLst>
        </pc:spChg>
        <pc:spChg chg="mod">
          <ac:chgData name="Jia Mian" userId="291035a0b0f30ad2" providerId="LiveId" clId="{EF4868CA-3D2D-436B-94FC-F45F09C2D798}" dt="2022-02-27T03:26:29.235" v="565" actId="207"/>
          <ac:spMkLst>
            <pc:docMk/>
            <pc:sldMk cId="3302929674" sldId="261"/>
            <ac:spMk id="123" creationId="{6C11C977-B12B-C441-A8D7-B8FDCB3ABF78}"/>
          </ac:spMkLst>
        </pc:spChg>
        <pc:spChg chg="mod">
          <ac:chgData name="Jia Mian" userId="291035a0b0f30ad2" providerId="LiveId" clId="{EF4868CA-3D2D-436B-94FC-F45F09C2D798}" dt="2022-02-27T03:30:04.886" v="569" actId="207"/>
          <ac:spMkLst>
            <pc:docMk/>
            <pc:sldMk cId="3302929674" sldId="261"/>
            <ac:spMk id="124" creationId="{C9B81160-107A-C841-A194-00C92E34CAD4}"/>
          </ac:spMkLst>
        </pc:spChg>
        <pc:spChg chg="mod">
          <ac:chgData name="Jia Mian" userId="291035a0b0f30ad2" providerId="LiveId" clId="{EF4868CA-3D2D-436B-94FC-F45F09C2D798}" dt="2022-02-27T03:30:04.886" v="569" actId="207"/>
          <ac:spMkLst>
            <pc:docMk/>
            <pc:sldMk cId="3302929674" sldId="261"/>
            <ac:spMk id="126" creationId="{689F869E-701E-264A-84A6-9A858BF0D2AE}"/>
          </ac:spMkLst>
        </pc:spChg>
        <pc:spChg chg="mod">
          <ac:chgData name="Jia Mian" userId="291035a0b0f30ad2" providerId="LiveId" clId="{EF4868CA-3D2D-436B-94FC-F45F09C2D798}" dt="2022-02-27T03:30:04.886" v="569" actId="207"/>
          <ac:spMkLst>
            <pc:docMk/>
            <pc:sldMk cId="3302929674" sldId="261"/>
            <ac:spMk id="127" creationId="{BDDE06F1-F432-F64B-B56F-64091DF4347F}"/>
          </ac:spMkLst>
        </pc:spChg>
        <pc:spChg chg="mod">
          <ac:chgData name="Jia Mian" userId="291035a0b0f30ad2" providerId="LiveId" clId="{EF4868CA-3D2D-436B-94FC-F45F09C2D798}" dt="2022-02-27T03:30:33.549" v="574" actId="207"/>
          <ac:spMkLst>
            <pc:docMk/>
            <pc:sldMk cId="3302929674" sldId="261"/>
            <ac:spMk id="128" creationId="{202D9505-1028-1144-A5DE-74D77F996D2B}"/>
          </ac:spMkLst>
        </pc:spChg>
        <pc:spChg chg="mod">
          <ac:chgData name="Jia Mian" userId="291035a0b0f30ad2" providerId="LiveId" clId="{EF4868CA-3D2D-436B-94FC-F45F09C2D798}" dt="2022-02-27T03:30:04.886" v="569" actId="207"/>
          <ac:spMkLst>
            <pc:docMk/>
            <pc:sldMk cId="3302929674" sldId="261"/>
            <ac:spMk id="129" creationId="{B7FB6DD9-CF78-E94E-A29E-E4625D56A36E}"/>
          </ac:spMkLst>
        </pc:spChg>
        <pc:spChg chg="mod">
          <ac:chgData name="Jia Mian" userId="291035a0b0f30ad2" providerId="LiveId" clId="{EF4868CA-3D2D-436B-94FC-F45F09C2D798}" dt="2022-02-27T03:30:23.542" v="573" actId="207"/>
          <ac:spMkLst>
            <pc:docMk/>
            <pc:sldMk cId="3302929674" sldId="261"/>
            <ac:spMk id="130" creationId="{5F3F4ED4-9CA9-884C-A45E-880532FCF290}"/>
          </ac:spMkLst>
        </pc:spChg>
        <pc:spChg chg="mod">
          <ac:chgData name="Jia Mian" userId="291035a0b0f30ad2" providerId="LiveId" clId="{EF4868CA-3D2D-436B-94FC-F45F09C2D798}" dt="2022-02-27T03:25:41.175" v="562" actId="108"/>
          <ac:spMkLst>
            <pc:docMk/>
            <pc:sldMk cId="3302929674" sldId="261"/>
            <ac:spMk id="131" creationId="{E95F9232-03B4-3A4D-91EC-27038AB9904B}"/>
          </ac:spMkLst>
        </pc:spChg>
        <pc:spChg chg="mod">
          <ac:chgData name="Jia Mian" userId="291035a0b0f30ad2" providerId="LiveId" clId="{EF4868CA-3D2D-436B-94FC-F45F09C2D798}" dt="2022-02-27T03:30:18.605" v="572" actId="208"/>
          <ac:spMkLst>
            <pc:docMk/>
            <pc:sldMk cId="3302929674" sldId="261"/>
            <ac:spMk id="132" creationId="{4F88AFCA-71FA-BA41-8D2E-D012F47B9A2F}"/>
          </ac:spMkLst>
        </pc:spChg>
        <pc:spChg chg="mod">
          <ac:chgData name="Jia Mian" userId="291035a0b0f30ad2" providerId="LiveId" clId="{EF4868CA-3D2D-436B-94FC-F45F09C2D798}" dt="2022-02-27T03:20:16.366" v="431" actId="207"/>
          <ac:spMkLst>
            <pc:docMk/>
            <pc:sldMk cId="3302929674" sldId="261"/>
            <ac:spMk id="136" creationId="{065DB817-F94C-FF4D-B6BA-7CCD0DBD181C}"/>
          </ac:spMkLst>
        </pc:spChg>
        <pc:spChg chg="mod">
          <ac:chgData name="Jia Mian" userId="291035a0b0f30ad2" providerId="LiveId" clId="{EF4868CA-3D2D-436B-94FC-F45F09C2D798}" dt="2022-02-27T03:20:16.366" v="431" actId="207"/>
          <ac:spMkLst>
            <pc:docMk/>
            <pc:sldMk cId="3302929674" sldId="261"/>
            <ac:spMk id="137" creationId="{F0F7739F-9948-ED49-96C5-03DE9DF7F40B}"/>
          </ac:spMkLst>
        </pc:spChg>
        <pc:spChg chg="mod">
          <ac:chgData name="Jia Mian" userId="291035a0b0f30ad2" providerId="LiveId" clId="{EF4868CA-3D2D-436B-94FC-F45F09C2D798}" dt="2022-02-27T03:21:08.122" v="441" actId="108"/>
          <ac:spMkLst>
            <pc:docMk/>
            <pc:sldMk cId="3302929674" sldId="261"/>
            <ac:spMk id="140" creationId="{E1CB5A60-1267-B349-AA67-FC0BBC52D74F}"/>
          </ac:spMkLst>
        </pc:spChg>
        <pc:spChg chg="mod">
          <ac:chgData name="Jia Mian" userId="291035a0b0f30ad2" providerId="LiveId" clId="{EF4868CA-3D2D-436B-94FC-F45F09C2D798}" dt="2022-02-27T03:25:31.679" v="530" actId="108"/>
          <ac:spMkLst>
            <pc:docMk/>
            <pc:sldMk cId="3302929674" sldId="261"/>
            <ac:spMk id="141" creationId="{718A8190-7603-AC4E-BB4B-04B3746A5205}"/>
          </ac:spMkLst>
        </pc:spChg>
        <pc:spChg chg="mod">
          <ac:chgData name="Jia Mian" userId="291035a0b0f30ad2" providerId="LiveId" clId="{EF4868CA-3D2D-436B-94FC-F45F09C2D798}" dt="2022-02-27T03:21:07.229" v="439" actId="108"/>
          <ac:spMkLst>
            <pc:docMk/>
            <pc:sldMk cId="3302929674" sldId="261"/>
            <ac:spMk id="142" creationId="{87DED87B-A7F7-0945-9D2C-2FBC0E7EF69F}"/>
          </ac:spMkLst>
        </pc:spChg>
        <pc:spChg chg="mod">
          <ac:chgData name="Jia Mian" userId="291035a0b0f30ad2" providerId="LiveId" clId="{EF4868CA-3D2D-436B-94FC-F45F09C2D798}" dt="2022-02-27T03:21:06.433" v="438" actId="108"/>
          <ac:spMkLst>
            <pc:docMk/>
            <pc:sldMk cId="3302929674" sldId="261"/>
            <ac:spMk id="143" creationId="{A77D8E08-C4C5-D444-A1D9-27833FFF46B2}"/>
          </ac:spMkLst>
        </pc:spChg>
        <pc:spChg chg="mod">
          <ac:chgData name="Jia Mian" userId="291035a0b0f30ad2" providerId="LiveId" clId="{EF4868CA-3D2D-436B-94FC-F45F09C2D798}" dt="2022-02-27T03:25:34.412" v="538" actId="27636"/>
          <ac:spMkLst>
            <pc:docMk/>
            <pc:sldMk cId="3302929674" sldId="261"/>
            <ac:spMk id="155" creationId="{FA015FA8-7AB2-9440-A281-B2CC29B92593}"/>
          </ac:spMkLst>
        </pc:spChg>
        <pc:spChg chg="mod">
          <ac:chgData name="Jia Mian" userId="291035a0b0f30ad2" providerId="LiveId" clId="{EF4868CA-3D2D-436B-94FC-F45F09C2D798}" dt="2022-02-27T03:20:16.366" v="431" actId="207"/>
          <ac:spMkLst>
            <pc:docMk/>
            <pc:sldMk cId="3302929674" sldId="261"/>
            <ac:spMk id="156" creationId="{025CB6CD-53A3-1C44-BA19-8DC3E87F4908}"/>
          </ac:spMkLst>
        </pc:spChg>
        <pc:spChg chg="mod">
          <ac:chgData name="Jia Mian" userId="291035a0b0f30ad2" providerId="LiveId" clId="{EF4868CA-3D2D-436B-94FC-F45F09C2D798}" dt="2022-02-27T03:20:16.366" v="431" actId="207"/>
          <ac:spMkLst>
            <pc:docMk/>
            <pc:sldMk cId="3302929674" sldId="261"/>
            <ac:spMk id="160" creationId="{AA7DF6AA-FB32-4443-9B4F-5E3E893E2A4B}"/>
          </ac:spMkLst>
        </pc:spChg>
        <pc:spChg chg="mod">
          <ac:chgData name="Jia Mian" userId="291035a0b0f30ad2" providerId="LiveId" clId="{EF4868CA-3D2D-436B-94FC-F45F09C2D798}" dt="2022-02-27T03:20:16.366" v="431" actId="207"/>
          <ac:spMkLst>
            <pc:docMk/>
            <pc:sldMk cId="3302929674" sldId="261"/>
            <ac:spMk id="161" creationId="{9095390C-2A4F-4045-84C6-C3A303CEE219}"/>
          </ac:spMkLst>
        </pc:spChg>
        <pc:spChg chg="mod">
          <ac:chgData name="Jia Mian" userId="291035a0b0f30ad2" providerId="LiveId" clId="{EF4868CA-3D2D-436B-94FC-F45F09C2D798}" dt="2022-02-27T03:25:36.441" v="543" actId="27636"/>
          <ac:spMkLst>
            <pc:docMk/>
            <pc:sldMk cId="3302929674" sldId="261"/>
            <ac:spMk id="164" creationId="{9DDF09BE-766B-074E-8239-61D21D32BDD0}"/>
          </ac:spMkLst>
        </pc:spChg>
        <pc:spChg chg="mod">
          <ac:chgData name="Jia Mian" userId="291035a0b0f30ad2" providerId="LiveId" clId="{EF4868CA-3D2D-436B-94FC-F45F09C2D798}" dt="2022-02-27T03:25:36.443" v="544" actId="27636"/>
          <ac:spMkLst>
            <pc:docMk/>
            <pc:sldMk cId="3302929674" sldId="261"/>
            <ac:spMk id="165" creationId="{A277B69E-2FC6-5E4B-8F33-084101BA1EFB}"/>
          </ac:spMkLst>
        </pc:spChg>
        <pc:spChg chg="mod">
          <ac:chgData name="Jia Mian" userId="291035a0b0f30ad2" providerId="LiveId" clId="{EF4868CA-3D2D-436B-94FC-F45F09C2D798}" dt="2022-02-27T03:25:33.548" v="536" actId="27636"/>
          <ac:spMkLst>
            <pc:docMk/>
            <pc:sldMk cId="3302929674" sldId="261"/>
            <ac:spMk id="166" creationId="{943245A9-ACE0-1044-B928-78DDDB7EF165}"/>
          </ac:spMkLst>
        </pc:spChg>
        <pc:spChg chg="mod">
          <ac:chgData name="Jia Mian" userId="291035a0b0f30ad2" providerId="LiveId" clId="{EF4868CA-3D2D-436B-94FC-F45F09C2D798}" dt="2022-02-27T03:25:33.545" v="535" actId="27636"/>
          <ac:spMkLst>
            <pc:docMk/>
            <pc:sldMk cId="3302929674" sldId="261"/>
            <ac:spMk id="167" creationId="{7D36F448-AB7F-4345-B333-37652BABDE2B}"/>
          </ac:spMkLst>
        </pc:spChg>
        <pc:spChg chg="mod">
          <ac:chgData name="Jia Mian" userId="291035a0b0f30ad2" providerId="LiveId" clId="{EF4868CA-3D2D-436B-94FC-F45F09C2D798}" dt="2022-02-27T03:25:33.543" v="534" actId="27636"/>
          <ac:spMkLst>
            <pc:docMk/>
            <pc:sldMk cId="3302929674" sldId="261"/>
            <ac:spMk id="168" creationId="{D798F7E8-3B27-C845-A926-C5CC1422286E}"/>
          </ac:spMkLst>
        </pc:spChg>
        <pc:spChg chg="mod">
          <ac:chgData name="Jia Mian" userId="291035a0b0f30ad2" providerId="LiveId" clId="{EF4868CA-3D2D-436B-94FC-F45F09C2D798}" dt="2022-02-27T03:25:33.540" v="532" actId="27636"/>
          <ac:spMkLst>
            <pc:docMk/>
            <pc:sldMk cId="3302929674" sldId="261"/>
            <ac:spMk id="169" creationId="{FB845EB1-07DD-2E44-BAE8-7F399D12CF4A}"/>
          </ac:spMkLst>
        </pc:spChg>
        <pc:spChg chg="mod">
          <ac:chgData name="Jia Mian" userId="291035a0b0f30ad2" providerId="LiveId" clId="{EF4868CA-3D2D-436B-94FC-F45F09C2D798}" dt="2022-02-27T03:25:33.542" v="533" actId="27636"/>
          <ac:spMkLst>
            <pc:docMk/>
            <pc:sldMk cId="3302929674" sldId="261"/>
            <ac:spMk id="170" creationId="{5555F3B2-53C1-6540-8D89-52BB4A887115}"/>
          </ac:spMkLst>
        </pc:spChg>
        <pc:spChg chg="mod">
          <ac:chgData name="Jia Mian" userId="291035a0b0f30ad2" providerId="LiveId" clId="{EF4868CA-3D2D-436B-94FC-F45F09C2D798}" dt="2022-02-27T03:20:16.366" v="431" actId="207"/>
          <ac:spMkLst>
            <pc:docMk/>
            <pc:sldMk cId="3302929674" sldId="261"/>
            <ac:spMk id="171" creationId="{00000000-0000-0000-0000-000000000000}"/>
          </ac:spMkLst>
        </pc:spChg>
        <pc:spChg chg="mod">
          <ac:chgData name="Jia Mian" userId="291035a0b0f30ad2" providerId="LiveId" clId="{EF4868CA-3D2D-436B-94FC-F45F09C2D798}" dt="2022-02-27T03:25:35.577" v="540" actId="27636"/>
          <ac:spMkLst>
            <pc:docMk/>
            <pc:sldMk cId="3302929674" sldId="261"/>
            <ac:spMk id="172" creationId="{DB15075A-FBF3-C848-9F7B-E9A2643D3B76}"/>
          </ac:spMkLst>
        </pc:spChg>
        <pc:spChg chg="mod">
          <ac:chgData name="Jia Mian" userId="291035a0b0f30ad2" providerId="LiveId" clId="{EF4868CA-3D2D-436B-94FC-F45F09C2D798}" dt="2022-02-27T03:25:35.578" v="541" actId="27636"/>
          <ac:spMkLst>
            <pc:docMk/>
            <pc:sldMk cId="3302929674" sldId="261"/>
            <ac:spMk id="173" creationId="{69D01B5E-8AD2-0F46-B748-5A799EFFA301}"/>
          </ac:spMkLst>
        </pc:spChg>
        <pc:spChg chg="mod">
          <ac:chgData name="Jia Mian" userId="291035a0b0f30ad2" providerId="LiveId" clId="{EF4868CA-3D2D-436B-94FC-F45F09C2D798}" dt="2022-02-27T03:20:16.366" v="431" actId="207"/>
          <ac:spMkLst>
            <pc:docMk/>
            <pc:sldMk cId="3302929674" sldId="261"/>
            <ac:spMk id="174" creationId="{00000000-0000-0000-0000-000000000000}"/>
          </ac:spMkLst>
        </pc:spChg>
        <pc:spChg chg="mod">
          <ac:chgData name="Jia Mian" userId="291035a0b0f30ad2" providerId="LiveId" clId="{EF4868CA-3D2D-436B-94FC-F45F09C2D798}" dt="2022-02-27T03:25:28.054" v="505" actId="27636"/>
          <ac:spMkLst>
            <pc:docMk/>
            <pc:sldMk cId="3302929674" sldId="261"/>
            <ac:spMk id="181" creationId="{85B09232-A623-5542-846E-85FED04649DC}"/>
          </ac:spMkLst>
        </pc:spChg>
        <pc:spChg chg="mod">
          <ac:chgData name="Jia Mian" userId="291035a0b0f30ad2" providerId="LiveId" clId="{EF4868CA-3D2D-436B-94FC-F45F09C2D798}" dt="2022-02-27T03:25:28.062" v="509" actId="27636"/>
          <ac:spMkLst>
            <pc:docMk/>
            <pc:sldMk cId="3302929674" sldId="261"/>
            <ac:spMk id="182" creationId="{B8FAA9E6-AF44-454C-97CA-A4467039AC82}"/>
          </ac:spMkLst>
        </pc:spChg>
        <pc:spChg chg="mod">
          <ac:chgData name="Jia Mian" userId="291035a0b0f30ad2" providerId="LiveId" clId="{EF4868CA-3D2D-436B-94FC-F45F09C2D798}" dt="2022-02-27T03:25:28.050" v="503" actId="27636"/>
          <ac:spMkLst>
            <pc:docMk/>
            <pc:sldMk cId="3302929674" sldId="261"/>
            <ac:spMk id="183" creationId="{3E7E3192-5C8E-004F-991A-C0FD86E0A5AD}"/>
          </ac:spMkLst>
        </pc:spChg>
        <pc:spChg chg="mod">
          <ac:chgData name="Jia Mian" userId="291035a0b0f30ad2" providerId="LiveId" clId="{EF4868CA-3D2D-436B-94FC-F45F09C2D798}" dt="2022-02-27T03:25:28.058" v="507" actId="27636"/>
          <ac:spMkLst>
            <pc:docMk/>
            <pc:sldMk cId="3302929674" sldId="261"/>
            <ac:spMk id="184" creationId="{73CF62E7-517C-C848-B7E7-957F83539DF8}"/>
          </ac:spMkLst>
        </pc:spChg>
        <pc:spChg chg="mod">
          <ac:chgData name="Jia Mian" userId="291035a0b0f30ad2" providerId="LiveId" clId="{EF4868CA-3D2D-436B-94FC-F45F09C2D798}" dt="2022-02-27T03:25:28.056" v="506" actId="27636"/>
          <ac:spMkLst>
            <pc:docMk/>
            <pc:sldMk cId="3302929674" sldId="261"/>
            <ac:spMk id="185" creationId="{C30A5083-B841-3B48-B688-8ADD7C8F339F}"/>
          </ac:spMkLst>
        </pc:spChg>
        <pc:spChg chg="mod">
          <ac:chgData name="Jia Mian" userId="291035a0b0f30ad2" providerId="LiveId" clId="{EF4868CA-3D2D-436B-94FC-F45F09C2D798}" dt="2022-02-27T03:25:28.052" v="504" actId="27636"/>
          <ac:spMkLst>
            <pc:docMk/>
            <pc:sldMk cId="3302929674" sldId="261"/>
            <ac:spMk id="186" creationId="{C42644B0-CD75-2C47-BCDD-A5D1EA853213}"/>
          </ac:spMkLst>
        </pc:spChg>
        <pc:spChg chg="mod">
          <ac:chgData name="Jia Mian" userId="291035a0b0f30ad2" providerId="LiveId" clId="{EF4868CA-3D2D-436B-94FC-F45F09C2D798}" dt="2022-02-27T03:25:28.060" v="508" actId="27636"/>
          <ac:spMkLst>
            <pc:docMk/>
            <pc:sldMk cId="3302929674" sldId="261"/>
            <ac:spMk id="187" creationId="{14E67C8A-3291-A640-A22B-1F3DF006AB96}"/>
          </ac:spMkLst>
        </pc:spChg>
        <pc:spChg chg="mod">
          <ac:chgData name="Jia Mian" userId="291035a0b0f30ad2" providerId="LiveId" clId="{EF4868CA-3D2D-436B-94FC-F45F09C2D798}" dt="2022-02-27T03:25:29.444" v="519" actId="27636"/>
          <ac:spMkLst>
            <pc:docMk/>
            <pc:sldMk cId="3302929674" sldId="261"/>
            <ac:spMk id="188" creationId="{A49DEF68-9F2A-1D4D-9F1E-38F000048797}"/>
          </ac:spMkLst>
        </pc:spChg>
        <pc:spChg chg="mod">
          <ac:chgData name="Jia Mian" userId="291035a0b0f30ad2" providerId="LiveId" clId="{EF4868CA-3D2D-436B-94FC-F45F09C2D798}" dt="2022-02-27T03:25:29.440" v="517" actId="27636"/>
          <ac:spMkLst>
            <pc:docMk/>
            <pc:sldMk cId="3302929674" sldId="261"/>
            <ac:spMk id="189" creationId="{82D87444-530F-7443-92D8-E801F7F6CE3B}"/>
          </ac:spMkLst>
        </pc:spChg>
        <pc:spChg chg="mod">
          <ac:chgData name="Jia Mian" userId="291035a0b0f30ad2" providerId="LiveId" clId="{EF4868CA-3D2D-436B-94FC-F45F09C2D798}" dt="2022-02-27T03:25:29.442" v="518" actId="27636"/>
          <ac:spMkLst>
            <pc:docMk/>
            <pc:sldMk cId="3302929674" sldId="261"/>
            <ac:spMk id="190" creationId="{798AA9AB-6EC3-4641-9AAD-3B109264BBFD}"/>
          </ac:spMkLst>
        </pc:spChg>
        <pc:spChg chg="mod">
          <ac:chgData name="Jia Mian" userId="291035a0b0f30ad2" providerId="LiveId" clId="{EF4868CA-3D2D-436B-94FC-F45F09C2D798}" dt="2022-02-27T03:25:30.085" v="521" actId="27636"/>
          <ac:spMkLst>
            <pc:docMk/>
            <pc:sldMk cId="3302929674" sldId="261"/>
            <ac:spMk id="191" creationId="{BB9B396F-0343-BA4F-BF74-B3234BFD0E31}"/>
          </ac:spMkLst>
        </pc:spChg>
        <pc:spChg chg="mod">
          <ac:chgData name="Jia Mian" userId="291035a0b0f30ad2" providerId="LiveId" clId="{EF4868CA-3D2D-436B-94FC-F45F09C2D798}" dt="2022-02-27T03:25:30.094" v="526" actId="27636"/>
          <ac:spMkLst>
            <pc:docMk/>
            <pc:sldMk cId="3302929674" sldId="261"/>
            <ac:spMk id="192" creationId="{C50797F7-1CB0-4542-846B-CB2B8F157C47}"/>
          </ac:spMkLst>
        </pc:spChg>
        <pc:spChg chg="mod">
          <ac:chgData name="Jia Mian" userId="291035a0b0f30ad2" providerId="LiveId" clId="{EF4868CA-3D2D-436B-94FC-F45F09C2D798}" dt="2022-02-27T03:25:30.087" v="522" actId="27636"/>
          <ac:spMkLst>
            <pc:docMk/>
            <pc:sldMk cId="3302929674" sldId="261"/>
            <ac:spMk id="193" creationId="{15D0F8D9-ECFD-3948-A744-BC583E59A1BA}"/>
          </ac:spMkLst>
        </pc:spChg>
        <pc:spChg chg="mod">
          <ac:chgData name="Jia Mian" userId="291035a0b0f30ad2" providerId="LiveId" clId="{EF4868CA-3D2D-436B-94FC-F45F09C2D798}" dt="2022-02-27T03:25:30.088" v="523" actId="27636"/>
          <ac:spMkLst>
            <pc:docMk/>
            <pc:sldMk cId="3302929674" sldId="261"/>
            <ac:spMk id="194" creationId="{930F3D81-7F98-3E46-8088-C6ADA0BB8DDF}"/>
          </ac:spMkLst>
        </pc:spChg>
        <pc:spChg chg="mod">
          <ac:chgData name="Jia Mian" userId="291035a0b0f30ad2" providerId="LiveId" clId="{EF4868CA-3D2D-436B-94FC-F45F09C2D798}" dt="2022-02-27T03:25:30.090" v="524" actId="27636"/>
          <ac:spMkLst>
            <pc:docMk/>
            <pc:sldMk cId="3302929674" sldId="261"/>
            <ac:spMk id="195" creationId="{8AFB475A-8A2B-1047-AD5D-A4945A24BFF2}"/>
          </ac:spMkLst>
        </pc:spChg>
        <pc:spChg chg="mod">
          <ac:chgData name="Jia Mian" userId="291035a0b0f30ad2" providerId="LiveId" clId="{EF4868CA-3D2D-436B-94FC-F45F09C2D798}" dt="2022-02-27T03:25:30.098" v="528" actId="27636"/>
          <ac:spMkLst>
            <pc:docMk/>
            <pc:sldMk cId="3302929674" sldId="261"/>
            <ac:spMk id="196" creationId="{D5733CD1-1808-4F4E-A6B7-3BC4B98C3E23}"/>
          </ac:spMkLst>
        </pc:spChg>
        <pc:spChg chg="mod">
          <ac:chgData name="Jia Mian" userId="291035a0b0f30ad2" providerId="LiveId" clId="{EF4868CA-3D2D-436B-94FC-F45F09C2D798}" dt="2022-02-27T03:25:30.092" v="525" actId="27636"/>
          <ac:spMkLst>
            <pc:docMk/>
            <pc:sldMk cId="3302929674" sldId="261"/>
            <ac:spMk id="197" creationId="{3F7CBC28-DF7F-5541-9A7D-7A297697EF82}"/>
          </ac:spMkLst>
        </pc:spChg>
        <pc:spChg chg="mod">
          <ac:chgData name="Jia Mian" userId="291035a0b0f30ad2" providerId="LiveId" clId="{EF4868CA-3D2D-436B-94FC-F45F09C2D798}" dt="2022-02-27T03:25:30.095" v="527" actId="27636"/>
          <ac:spMkLst>
            <pc:docMk/>
            <pc:sldMk cId="3302929674" sldId="261"/>
            <ac:spMk id="198" creationId="{506E73CD-3275-F240-9F09-C840EA10DA73}"/>
          </ac:spMkLst>
        </pc:spChg>
        <pc:spChg chg="mod">
          <ac:chgData name="Jia Mian" userId="291035a0b0f30ad2" providerId="LiveId" clId="{EF4868CA-3D2D-436B-94FC-F45F09C2D798}" dt="2022-02-27T03:25:28.766" v="510" actId="108"/>
          <ac:spMkLst>
            <pc:docMk/>
            <pc:sldMk cId="3302929674" sldId="261"/>
            <ac:spMk id="199" creationId="{66BEC1F1-0CE3-044D-800B-41A2ED124AA4}"/>
          </ac:spMkLst>
        </pc:spChg>
        <pc:spChg chg="mod">
          <ac:chgData name="Jia Mian" userId="291035a0b0f30ad2" providerId="LiveId" clId="{EF4868CA-3D2D-436B-94FC-F45F09C2D798}" dt="2022-02-27T03:25:28.766" v="510" actId="108"/>
          <ac:spMkLst>
            <pc:docMk/>
            <pc:sldMk cId="3302929674" sldId="261"/>
            <ac:spMk id="200" creationId="{CBAB69F7-60EF-1B4C-911C-526EE1C8AEB2}"/>
          </ac:spMkLst>
        </pc:spChg>
        <pc:spChg chg="mod">
          <ac:chgData name="Jia Mian" userId="291035a0b0f30ad2" providerId="LiveId" clId="{EF4868CA-3D2D-436B-94FC-F45F09C2D798}" dt="2022-02-27T03:25:28.798" v="514" actId="27636"/>
          <ac:spMkLst>
            <pc:docMk/>
            <pc:sldMk cId="3302929674" sldId="261"/>
            <ac:spMk id="201" creationId="{8A1DC17E-49B9-834E-84A2-FDB12D4CC9F3}"/>
          </ac:spMkLst>
        </pc:spChg>
        <pc:spChg chg="mod">
          <ac:chgData name="Jia Mian" userId="291035a0b0f30ad2" providerId="LiveId" clId="{EF4868CA-3D2D-436B-94FC-F45F09C2D798}" dt="2022-02-27T03:25:28.794" v="512" actId="27636"/>
          <ac:spMkLst>
            <pc:docMk/>
            <pc:sldMk cId="3302929674" sldId="261"/>
            <ac:spMk id="202" creationId="{69A31299-17F3-7242-951E-0952E4C111B5}"/>
          </ac:spMkLst>
        </pc:spChg>
        <pc:spChg chg="mod">
          <ac:chgData name="Jia Mian" userId="291035a0b0f30ad2" providerId="LiveId" clId="{EF4868CA-3D2D-436B-94FC-F45F09C2D798}" dt="2022-02-27T03:25:28.792" v="511" actId="27636"/>
          <ac:spMkLst>
            <pc:docMk/>
            <pc:sldMk cId="3302929674" sldId="261"/>
            <ac:spMk id="203" creationId="{17DFF414-C042-3243-BB16-974D686C2F36}"/>
          </ac:spMkLst>
        </pc:spChg>
        <pc:spChg chg="mod">
          <ac:chgData name="Jia Mian" userId="291035a0b0f30ad2" providerId="LiveId" clId="{EF4868CA-3D2D-436B-94FC-F45F09C2D798}" dt="2022-02-27T03:25:28.800" v="515" actId="27636"/>
          <ac:spMkLst>
            <pc:docMk/>
            <pc:sldMk cId="3302929674" sldId="261"/>
            <ac:spMk id="204" creationId="{3B869EDA-8B65-7345-AE6A-FFCC5D134DB9}"/>
          </ac:spMkLst>
        </pc:spChg>
        <pc:spChg chg="mod">
          <ac:chgData name="Jia Mian" userId="291035a0b0f30ad2" providerId="LiveId" clId="{EF4868CA-3D2D-436B-94FC-F45F09C2D798}" dt="2022-02-27T03:25:28.796" v="513" actId="27636"/>
          <ac:spMkLst>
            <pc:docMk/>
            <pc:sldMk cId="3302929674" sldId="261"/>
            <ac:spMk id="205" creationId="{FB2A985A-14C1-0B40-9F1B-3C8F25DC64B8}"/>
          </ac:spMkLst>
        </pc:spChg>
        <pc:spChg chg="mod">
          <ac:chgData name="Jia Mian" userId="291035a0b0f30ad2" providerId="LiveId" clId="{EF4868CA-3D2D-436B-94FC-F45F09C2D798}" dt="2022-02-27T03:20:16.366" v="431" actId="207"/>
          <ac:spMkLst>
            <pc:docMk/>
            <pc:sldMk cId="3302929674" sldId="261"/>
            <ac:spMk id="208" creationId="{68A33D2E-DF69-FB44-A3B5-E63A95C8BBA7}"/>
          </ac:spMkLst>
        </pc:spChg>
        <pc:grpChg chg="mod">
          <ac:chgData name="Jia Mian" userId="291035a0b0f30ad2" providerId="LiveId" clId="{EF4868CA-3D2D-436B-94FC-F45F09C2D798}" dt="2022-02-27T03:20:16.366" v="431" actId="207"/>
          <ac:grpSpMkLst>
            <pc:docMk/>
            <pc:sldMk cId="3302929674" sldId="261"/>
            <ac:grpSpMk id="135" creationId="{7D3080DC-D917-4444-A10B-7F9AD3DC86C7}"/>
          </ac:grpSpMkLst>
        </pc:grpChg>
        <pc:grpChg chg="mod">
          <ac:chgData name="Jia Mian" userId="291035a0b0f30ad2" providerId="LiveId" clId="{EF4868CA-3D2D-436B-94FC-F45F09C2D798}" dt="2022-02-27T03:25:37.804" v="545" actId="108"/>
          <ac:grpSpMkLst>
            <pc:docMk/>
            <pc:sldMk cId="3302929674" sldId="261"/>
            <ac:grpSpMk id="138" creationId="{C330F928-C814-5D40-B99A-C4F6A98D1057}"/>
          </ac:grpSpMkLst>
        </pc:grpChg>
        <pc:grpChg chg="mod">
          <ac:chgData name="Jia Mian" userId="291035a0b0f30ad2" providerId="LiveId" clId="{EF4868CA-3D2D-436B-94FC-F45F09C2D798}" dt="2022-02-27T03:20:16.366" v="431" actId="207"/>
          <ac:grpSpMkLst>
            <pc:docMk/>
            <pc:sldMk cId="3302929674" sldId="261"/>
            <ac:grpSpMk id="144" creationId="{12DE51F0-2CB7-2D41-BD21-24B801266CA3}"/>
          </ac:grpSpMkLst>
        </pc:grpChg>
        <pc:grpChg chg="mod">
          <ac:chgData name="Jia Mian" userId="291035a0b0f30ad2" providerId="LiveId" clId="{EF4868CA-3D2D-436B-94FC-F45F09C2D798}" dt="2022-02-27T03:22:27.422" v="453" actId="339"/>
          <ac:grpSpMkLst>
            <pc:docMk/>
            <pc:sldMk cId="3302929674" sldId="261"/>
            <ac:grpSpMk id="145" creationId="{F6F8BC8D-6635-DD43-8CE9-26FA08ED23E2}"/>
          </ac:grpSpMkLst>
        </pc:grpChg>
        <pc:grpChg chg="mod">
          <ac:chgData name="Jia Mian" userId="291035a0b0f30ad2" providerId="LiveId" clId="{EF4868CA-3D2D-436B-94FC-F45F09C2D798}" dt="2022-02-27T03:22:27.422" v="453" actId="339"/>
          <ac:grpSpMkLst>
            <pc:docMk/>
            <pc:sldMk cId="3302929674" sldId="261"/>
            <ac:grpSpMk id="146" creationId="{3FBC2620-35EB-514D-8796-540F1E07C3DC}"/>
          </ac:grpSpMkLst>
        </pc:grpChg>
        <pc:grpChg chg="mod">
          <ac:chgData name="Jia Mian" userId="291035a0b0f30ad2" providerId="LiveId" clId="{EF4868CA-3D2D-436B-94FC-F45F09C2D798}" dt="2022-02-27T03:22:27.422" v="453" actId="339"/>
          <ac:grpSpMkLst>
            <pc:docMk/>
            <pc:sldMk cId="3302929674" sldId="261"/>
            <ac:grpSpMk id="147" creationId="{EBC37658-0F9E-B34C-BC29-927F7BB79E7E}"/>
          </ac:grpSpMkLst>
        </pc:grpChg>
        <pc:grpChg chg="mod">
          <ac:chgData name="Jia Mian" userId="291035a0b0f30ad2" providerId="LiveId" clId="{EF4868CA-3D2D-436B-94FC-F45F09C2D798}" dt="2022-02-27T03:22:27.422" v="453" actId="339"/>
          <ac:grpSpMkLst>
            <pc:docMk/>
            <pc:sldMk cId="3302929674" sldId="261"/>
            <ac:grpSpMk id="148" creationId="{795C887D-89B0-ED4B-BE7F-00137BD5BDCB}"/>
          </ac:grpSpMkLst>
        </pc:grpChg>
        <pc:grpChg chg="mod">
          <ac:chgData name="Jia Mian" userId="291035a0b0f30ad2" providerId="LiveId" clId="{EF4868CA-3D2D-436B-94FC-F45F09C2D798}" dt="2022-02-27T03:20:16.366" v="431" actId="207"/>
          <ac:grpSpMkLst>
            <pc:docMk/>
            <pc:sldMk cId="3302929674" sldId="261"/>
            <ac:grpSpMk id="149" creationId="{4CE255C2-8FF9-7442-9C4E-17C2639BA910}"/>
          </ac:grpSpMkLst>
        </pc:grpChg>
        <pc:grpChg chg="mod">
          <ac:chgData name="Jia Mian" userId="291035a0b0f30ad2" providerId="LiveId" clId="{EF4868CA-3D2D-436B-94FC-F45F09C2D798}" dt="2022-02-27T03:20:16.366" v="431" actId="207"/>
          <ac:grpSpMkLst>
            <pc:docMk/>
            <pc:sldMk cId="3302929674" sldId="261"/>
            <ac:grpSpMk id="150" creationId="{244BA200-EB0E-294B-8362-BD0715C137E7}"/>
          </ac:grpSpMkLst>
        </pc:grpChg>
        <pc:grpChg chg="mod">
          <ac:chgData name="Jia Mian" userId="291035a0b0f30ad2" providerId="LiveId" clId="{EF4868CA-3D2D-436B-94FC-F45F09C2D798}" dt="2022-02-27T03:20:16.366" v="431" actId="207"/>
          <ac:grpSpMkLst>
            <pc:docMk/>
            <pc:sldMk cId="3302929674" sldId="261"/>
            <ac:grpSpMk id="151" creationId="{8E6DD1AE-C9F9-8441-BCCA-D10B850F1E26}"/>
          </ac:grpSpMkLst>
        </pc:grpChg>
        <pc:grpChg chg="mod">
          <ac:chgData name="Jia Mian" userId="291035a0b0f30ad2" providerId="LiveId" clId="{EF4868CA-3D2D-436B-94FC-F45F09C2D798}" dt="2022-02-27T03:21:40.445" v="448" actId="207"/>
          <ac:grpSpMkLst>
            <pc:docMk/>
            <pc:sldMk cId="3302929674" sldId="261"/>
            <ac:grpSpMk id="152" creationId="{7824F8ED-6063-9447-B7F9-42749608AA0F}"/>
          </ac:grpSpMkLst>
        </pc:grpChg>
        <pc:grpChg chg="mod">
          <ac:chgData name="Jia Mian" userId="291035a0b0f30ad2" providerId="LiveId" clId="{EF4868CA-3D2D-436B-94FC-F45F09C2D798}" dt="2022-02-27T03:21:40.445" v="448" actId="207"/>
          <ac:grpSpMkLst>
            <pc:docMk/>
            <pc:sldMk cId="3302929674" sldId="261"/>
            <ac:grpSpMk id="153" creationId="{4D7DC57A-8317-6145-AF40-E400258C1167}"/>
          </ac:grpSpMkLst>
        </pc:grpChg>
        <pc:grpChg chg="mod">
          <ac:chgData name="Jia Mian" userId="291035a0b0f30ad2" providerId="LiveId" clId="{EF4868CA-3D2D-436B-94FC-F45F09C2D798}" dt="2022-02-27T03:21:40.445" v="448" actId="207"/>
          <ac:grpSpMkLst>
            <pc:docMk/>
            <pc:sldMk cId="3302929674" sldId="261"/>
            <ac:grpSpMk id="154" creationId="{FD54911C-366D-D74D-A314-456B5FE89148}"/>
          </ac:grpSpMkLst>
        </pc:grpChg>
        <pc:cxnChg chg="mod">
          <ac:chgData name="Jia Mian" userId="291035a0b0f30ad2" providerId="LiveId" clId="{EF4868CA-3D2D-436B-94FC-F45F09C2D798}" dt="2022-02-27T03:30:18.605" v="572" actId="208"/>
          <ac:cxnSpMkLst>
            <pc:docMk/>
            <pc:sldMk cId="3302929674" sldId="261"/>
            <ac:cxnSpMk id="133" creationId="{6BB79E21-B1B0-1348-9651-6BEA27960F5E}"/>
          </ac:cxnSpMkLst>
        </pc:cxnChg>
        <pc:cxnChg chg="mod">
          <ac:chgData name="Jia Mian" userId="291035a0b0f30ad2" providerId="LiveId" clId="{EF4868CA-3D2D-436B-94FC-F45F09C2D798}" dt="2022-02-27T03:30:18.605" v="572" actId="208"/>
          <ac:cxnSpMkLst>
            <pc:docMk/>
            <pc:sldMk cId="3302929674" sldId="261"/>
            <ac:cxnSpMk id="134" creationId="{A0C6D27C-3C90-8A48-A0A0-3B5405198AFE}"/>
          </ac:cxnSpMkLst>
        </pc:cxnChg>
        <pc:cxnChg chg="mod">
          <ac:chgData name="Jia Mian" userId="291035a0b0f30ad2" providerId="LiveId" clId="{EF4868CA-3D2D-436B-94FC-F45F09C2D798}" dt="2022-02-27T03:20:57.457" v="433" actId="108"/>
          <ac:cxnSpMkLst>
            <pc:docMk/>
            <pc:sldMk cId="3302929674" sldId="261"/>
            <ac:cxnSpMk id="209" creationId="{784FAF3E-FF20-A64C-8F2D-2069C207864E}"/>
          </ac:cxnSpMkLst>
        </pc:cxnChg>
      </pc:sldChg>
      <pc:sldChg chg="addSp delSp modSp add mod modClrScheme modShow chgLayout">
        <pc:chgData name="Jia Mian" userId="291035a0b0f30ad2" providerId="LiveId" clId="{EF4868CA-3D2D-436B-94FC-F45F09C2D798}" dt="2022-02-27T03:14:36.122" v="378" actId="729"/>
        <pc:sldMkLst>
          <pc:docMk/>
          <pc:sldMk cId="0" sldId="271"/>
        </pc:sldMkLst>
        <pc:spChg chg="add del mod ord">
          <ac:chgData name="Jia Mian" userId="291035a0b0f30ad2" providerId="LiveId" clId="{EF4868CA-3D2D-436B-94FC-F45F09C2D798}" dt="2022-02-27T02:28:20.492" v="138" actId="478"/>
          <ac:spMkLst>
            <pc:docMk/>
            <pc:sldMk cId="0" sldId="271"/>
            <ac:spMk id="2" creationId="{56DAE4DC-5F27-4F4E-8B5D-6DCD0600CEFC}"/>
          </ac:spMkLst>
        </pc:spChg>
        <pc:spChg chg="add del mod">
          <ac:chgData name="Jia Mian" userId="291035a0b0f30ad2" providerId="LiveId" clId="{EF4868CA-3D2D-436B-94FC-F45F09C2D798}" dt="2022-02-27T02:28:36.326" v="140" actId="478"/>
          <ac:spMkLst>
            <pc:docMk/>
            <pc:sldMk cId="0" sldId="271"/>
            <ac:spMk id="4" creationId="{DA00A7DB-8B79-4D67-9BA7-76ECE3B34E80}"/>
          </ac:spMkLst>
        </pc:spChg>
        <pc:spChg chg="mod">
          <ac:chgData name="Jia Mian" userId="291035a0b0f30ad2" providerId="LiveId" clId="{EF4868CA-3D2D-436B-94FC-F45F09C2D798}" dt="2022-02-27T02:28:11.465" v="137" actId="207"/>
          <ac:spMkLst>
            <pc:docMk/>
            <pc:sldMk cId="0" sldId="271"/>
            <ac:spMk id="5" creationId="{6A01D85E-D377-374A-B885-FB1CBE7AFC0E}"/>
          </ac:spMkLst>
        </pc:spChg>
        <pc:spChg chg="add mod ord">
          <ac:chgData name="Jia Mian" userId="291035a0b0f30ad2" providerId="LiveId" clId="{EF4868CA-3D2D-436B-94FC-F45F09C2D798}" dt="2022-02-27T02:58:21.275" v="336" actId="20577"/>
          <ac:spMkLst>
            <pc:docMk/>
            <pc:sldMk cId="0" sldId="271"/>
            <ac:spMk id="6" creationId="{46FAB10B-CAC3-432B-AC64-D4B60E7C07F8}"/>
          </ac:spMkLst>
        </pc:spChg>
        <pc:spChg chg="mod">
          <ac:chgData name="Jia Mian" userId="291035a0b0f30ad2" providerId="LiveId" clId="{EF4868CA-3D2D-436B-94FC-F45F09C2D798}" dt="2022-02-27T02:28:11.465" v="137" actId="207"/>
          <ac:spMkLst>
            <pc:docMk/>
            <pc:sldMk cId="0" sldId="271"/>
            <ac:spMk id="21" creationId="{A9B0DD8B-1CC0-4948-8A7F-C7F9E0FC45C8}"/>
          </ac:spMkLst>
        </pc:spChg>
        <pc:spChg chg="mod">
          <ac:chgData name="Jia Mian" userId="291035a0b0f30ad2" providerId="LiveId" clId="{EF4868CA-3D2D-436B-94FC-F45F09C2D798}" dt="2022-02-27T02:28:11.465" v="137" actId="207"/>
          <ac:spMkLst>
            <pc:docMk/>
            <pc:sldMk cId="0" sldId="271"/>
            <ac:spMk id="22" creationId="{47E63B87-1418-E14C-8918-8E348CAA11C8}"/>
          </ac:spMkLst>
        </pc:spChg>
        <pc:spChg chg="mod">
          <ac:chgData name="Jia Mian" userId="291035a0b0f30ad2" providerId="LiveId" clId="{EF4868CA-3D2D-436B-94FC-F45F09C2D798}" dt="2022-02-27T02:28:11.465" v="137" actId="207"/>
          <ac:spMkLst>
            <pc:docMk/>
            <pc:sldMk cId="0" sldId="271"/>
            <ac:spMk id="23" creationId="{BF9905C9-B7CE-BF43-8C2E-6CFE0D240C95}"/>
          </ac:spMkLst>
        </pc:spChg>
        <pc:spChg chg="mod">
          <ac:chgData name="Jia Mian" userId="291035a0b0f30ad2" providerId="LiveId" clId="{EF4868CA-3D2D-436B-94FC-F45F09C2D798}" dt="2022-02-27T02:30:56.507" v="173" actId="2711"/>
          <ac:spMkLst>
            <pc:docMk/>
            <pc:sldMk cId="0" sldId="271"/>
            <ac:spMk id="28" creationId="{C53613BE-523F-CA4C-8DEF-420AB70990FC}"/>
          </ac:spMkLst>
        </pc:spChg>
        <pc:spChg chg="mod">
          <ac:chgData name="Jia Mian" userId="291035a0b0f30ad2" providerId="LiveId" clId="{EF4868CA-3D2D-436B-94FC-F45F09C2D798}" dt="2022-02-27T02:30:56.507" v="173" actId="2711"/>
          <ac:spMkLst>
            <pc:docMk/>
            <pc:sldMk cId="0" sldId="271"/>
            <ac:spMk id="30" creationId="{E6FBEA2E-BE03-4740-994A-BD3A85B3FCB6}"/>
          </ac:spMkLst>
        </pc:spChg>
        <pc:spChg chg="mod">
          <ac:chgData name="Jia Mian" userId="291035a0b0f30ad2" providerId="LiveId" clId="{EF4868CA-3D2D-436B-94FC-F45F09C2D798}" dt="2022-02-27T02:30:56.507" v="173" actId="2711"/>
          <ac:spMkLst>
            <pc:docMk/>
            <pc:sldMk cId="0" sldId="271"/>
            <ac:spMk id="32" creationId="{E5D82459-0F0D-1C43-99DD-8EAB752ED436}"/>
          </ac:spMkLst>
        </pc:spChg>
        <pc:spChg chg="mod">
          <ac:chgData name="Jia Mian" userId="291035a0b0f30ad2" providerId="LiveId" clId="{EF4868CA-3D2D-436B-94FC-F45F09C2D798}" dt="2022-02-27T02:28:11.465" v="137" actId="207"/>
          <ac:spMkLst>
            <pc:docMk/>
            <pc:sldMk cId="0" sldId="271"/>
            <ac:spMk id="33" creationId="{947676F9-A7BF-884A-8040-907E4E0BCEBD}"/>
          </ac:spMkLst>
        </pc:spChg>
        <pc:spChg chg="mod">
          <ac:chgData name="Jia Mian" userId="291035a0b0f30ad2" providerId="LiveId" clId="{EF4868CA-3D2D-436B-94FC-F45F09C2D798}" dt="2022-02-27T02:28:11.465" v="137" actId="207"/>
          <ac:spMkLst>
            <pc:docMk/>
            <pc:sldMk cId="0" sldId="271"/>
            <ac:spMk id="34" creationId="{40B94698-7D96-104C-A1A0-71F5C26D2648}"/>
          </ac:spMkLst>
        </pc:spChg>
        <pc:spChg chg="mod">
          <ac:chgData name="Jia Mian" userId="291035a0b0f30ad2" providerId="LiveId" clId="{EF4868CA-3D2D-436B-94FC-F45F09C2D798}" dt="2022-02-27T02:30:56.507" v="173" actId="2711"/>
          <ac:spMkLst>
            <pc:docMk/>
            <pc:sldMk cId="0" sldId="271"/>
            <ac:spMk id="35" creationId="{C5641C64-4766-EC4F-A50D-9E32708A3D5C}"/>
          </ac:spMkLst>
        </pc:spChg>
        <pc:spChg chg="mod">
          <ac:chgData name="Jia Mian" userId="291035a0b0f30ad2" providerId="LiveId" clId="{EF4868CA-3D2D-436B-94FC-F45F09C2D798}" dt="2022-02-27T02:28:11.465" v="137" actId="207"/>
          <ac:spMkLst>
            <pc:docMk/>
            <pc:sldMk cId="0" sldId="271"/>
            <ac:spMk id="36" creationId="{895FAED4-3CC7-914F-A406-69C0B65AEB47}"/>
          </ac:spMkLst>
        </pc:spChg>
        <pc:spChg chg="mod">
          <ac:chgData name="Jia Mian" userId="291035a0b0f30ad2" providerId="LiveId" clId="{EF4868CA-3D2D-436B-94FC-F45F09C2D798}" dt="2022-02-27T02:28:11.465" v="137" actId="207"/>
          <ac:spMkLst>
            <pc:docMk/>
            <pc:sldMk cId="0" sldId="271"/>
            <ac:spMk id="37" creationId="{E20422CD-B613-114D-B98B-974533331293}"/>
          </ac:spMkLst>
        </pc:spChg>
        <pc:spChg chg="add mod">
          <ac:chgData name="Jia Mian" userId="291035a0b0f30ad2" providerId="LiveId" clId="{EF4868CA-3D2D-436B-94FC-F45F09C2D798}" dt="2022-02-27T02:58:19.262" v="334" actId="21"/>
          <ac:spMkLst>
            <pc:docMk/>
            <pc:sldMk cId="0" sldId="271"/>
            <ac:spMk id="38" creationId="{E6ED4280-8DEE-4C06-9EC6-F18128315FD4}"/>
          </ac:spMkLst>
        </pc:spChg>
        <pc:spChg chg="mod">
          <ac:chgData name="Jia Mian" userId="291035a0b0f30ad2" providerId="LiveId" clId="{EF4868CA-3D2D-436B-94FC-F45F09C2D798}" dt="2022-02-27T02:30:06.658" v="146" actId="13822"/>
          <ac:spMkLst>
            <pc:docMk/>
            <pc:sldMk cId="0" sldId="271"/>
            <ac:spMk id="40" creationId="{CE5B5F3E-7861-8D46-8ABD-38E4836BA35E}"/>
          </ac:spMkLst>
        </pc:spChg>
        <pc:spChg chg="mod">
          <ac:chgData name="Jia Mian" userId="291035a0b0f30ad2" providerId="LiveId" clId="{EF4868CA-3D2D-436B-94FC-F45F09C2D798}" dt="2022-02-27T02:29:44.986" v="145" actId="207"/>
          <ac:spMkLst>
            <pc:docMk/>
            <pc:sldMk cId="0" sldId="271"/>
            <ac:spMk id="41" creationId="{3920127D-DECE-AE42-99BA-C8FB79CE6ACA}"/>
          </ac:spMkLst>
        </pc:spChg>
        <pc:spChg chg="mod">
          <ac:chgData name="Jia Mian" userId="291035a0b0f30ad2" providerId="LiveId" clId="{EF4868CA-3D2D-436B-94FC-F45F09C2D798}" dt="2022-02-27T02:31:32.124" v="176" actId="207"/>
          <ac:spMkLst>
            <pc:docMk/>
            <pc:sldMk cId="0" sldId="271"/>
            <ac:spMk id="45" creationId="{D2CD6E17-C6DD-7C46-9F38-A37763E95A68}"/>
          </ac:spMkLst>
        </pc:spChg>
        <pc:spChg chg="mod">
          <ac:chgData name="Jia Mian" userId="291035a0b0f30ad2" providerId="LiveId" clId="{EF4868CA-3D2D-436B-94FC-F45F09C2D798}" dt="2022-02-27T02:31:32.124" v="176" actId="207"/>
          <ac:spMkLst>
            <pc:docMk/>
            <pc:sldMk cId="0" sldId="271"/>
            <ac:spMk id="46" creationId="{D1CB3D92-6BFD-6843-ADC7-9B83798C9E43}"/>
          </ac:spMkLst>
        </pc:spChg>
        <pc:spChg chg="mod">
          <ac:chgData name="Jia Mian" userId="291035a0b0f30ad2" providerId="LiveId" clId="{EF4868CA-3D2D-436B-94FC-F45F09C2D798}" dt="2022-02-27T02:31:32.124" v="176" actId="207"/>
          <ac:spMkLst>
            <pc:docMk/>
            <pc:sldMk cId="0" sldId="271"/>
            <ac:spMk id="47" creationId="{40163075-C999-A247-8B9F-B85930A4D31C}"/>
          </ac:spMkLst>
        </pc:spChg>
        <pc:spChg chg="mod">
          <ac:chgData name="Jia Mian" userId="291035a0b0f30ad2" providerId="LiveId" clId="{EF4868CA-3D2D-436B-94FC-F45F09C2D798}" dt="2022-02-27T02:31:32.124" v="176" actId="207"/>
          <ac:spMkLst>
            <pc:docMk/>
            <pc:sldMk cId="0" sldId="271"/>
            <ac:spMk id="48" creationId="{4D862925-09FC-E44B-BBF4-1F355DEAFACD}"/>
          </ac:spMkLst>
        </pc:spChg>
        <pc:spChg chg="del mod ord">
          <ac:chgData name="Jia Mian" userId="291035a0b0f30ad2" providerId="LiveId" clId="{EF4868CA-3D2D-436B-94FC-F45F09C2D798}" dt="2022-02-27T02:28:34.238" v="139" actId="478"/>
          <ac:spMkLst>
            <pc:docMk/>
            <pc:sldMk cId="0" sldId="271"/>
            <ac:spMk id="51" creationId="{00000000-0000-0000-0000-000000000000}"/>
          </ac:spMkLst>
        </pc:spChg>
        <pc:spChg chg="mod">
          <ac:chgData name="Jia Mian" userId="291035a0b0f30ad2" providerId="LiveId" clId="{EF4868CA-3D2D-436B-94FC-F45F09C2D798}" dt="2022-02-27T02:28:11.465" v="137" actId="207"/>
          <ac:spMkLst>
            <pc:docMk/>
            <pc:sldMk cId="0" sldId="271"/>
            <ac:spMk id="54" creationId="{C671E265-FABD-9B44-8F9E-56622038DC86}"/>
          </ac:spMkLst>
        </pc:spChg>
        <pc:spChg chg="mod">
          <ac:chgData name="Jia Mian" userId="291035a0b0f30ad2" providerId="LiveId" clId="{EF4868CA-3D2D-436B-94FC-F45F09C2D798}" dt="2022-02-27T02:28:11.465" v="137" actId="207"/>
          <ac:spMkLst>
            <pc:docMk/>
            <pc:sldMk cId="0" sldId="271"/>
            <ac:spMk id="55" creationId="{871B409C-6ECA-7049-A800-7CC3B1E987F6}"/>
          </ac:spMkLst>
        </pc:spChg>
        <pc:spChg chg="mod">
          <ac:chgData name="Jia Mian" userId="291035a0b0f30ad2" providerId="LiveId" clId="{EF4868CA-3D2D-436B-94FC-F45F09C2D798}" dt="2022-02-27T02:28:11.465" v="137" actId="207"/>
          <ac:spMkLst>
            <pc:docMk/>
            <pc:sldMk cId="0" sldId="271"/>
            <ac:spMk id="56" creationId="{89993448-EF5E-1F4D-BB84-1D41F56CA9B6}"/>
          </ac:spMkLst>
        </pc:spChg>
        <pc:spChg chg="mod">
          <ac:chgData name="Jia Mian" userId="291035a0b0f30ad2" providerId="LiveId" clId="{EF4868CA-3D2D-436B-94FC-F45F09C2D798}" dt="2022-02-27T02:28:11.465" v="137" actId="207"/>
          <ac:spMkLst>
            <pc:docMk/>
            <pc:sldMk cId="0" sldId="271"/>
            <ac:spMk id="57" creationId="{45A848BD-5ACD-954C-A791-CC7DEBB5E87E}"/>
          </ac:spMkLst>
        </pc:spChg>
        <pc:spChg chg="mod">
          <ac:chgData name="Jia Mian" userId="291035a0b0f30ad2" providerId="LiveId" clId="{EF4868CA-3D2D-436B-94FC-F45F09C2D798}" dt="2022-02-27T02:30:06.658" v="146" actId="13822"/>
          <ac:spMkLst>
            <pc:docMk/>
            <pc:sldMk cId="0" sldId="271"/>
            <ac:spMk id="58" creationId="{C3ED47A5-AAC1-734F-91B2-7D9D4E095EF3}"/>
          </ac:spMkLst>
        </pc:spChg>
        <pc:spChg chg="mod">
          <ac:chgData name="Jia Mian" userId="291035a0b0f30ad2" providerId="LiveId" clId="{EF4868CA-3D2D-436B-94FC-F45F09C2D798}" dt="2022-02-27T02:29:44.986" v="145" actId="207"/>
          <ac:spMkLst>
            <pc:docMk/>
            <pc:sldMk cId="0" sldId="271"/>
            <ac:spMk id="59" creationId="{5399A1DF-601F-0F40-B6E1-2F02E35F4C73}"/>
          </ac:spMkLst>
        </pc:spChg>
        <pc:spChg chg="mod">
          <ac:chgData name="Jia Mian" userId="291035a0b0f30ad2" providerId="LiveId" clId="{EF4868CA-3D2D-436B-94FC-F45F09C2D798}" dt="2022-02-27T02:30:06.658" v="146" actId="13822"/>
          <ac:spMkLst>
            <pc:docMk/>
            <pc:sldMk cId="0" sldId="271"/>
            <ac:spMk id="60" creationId="{2A660B73-FB46-EE41-87B9-2BA526979A27}"/>
          </ac:spMkLst>
        </pc:spChg>
        <pc:spChg chg="mod">
          <ac:chgData name="Jia Mian" userId="291035a0b0f30ad2" providerId="LiveId" clId="{EF4868CA-3D2D-436B-94FC-F45F09C2D798}" dt="2022-02-27T02:29:44.986" v="145" actId="207"/>
          <ac:spMkLst>
            <pc:docMk/>
            <pc:sldMk cId="0" sldId="271"/>
            <ac:spMk id="61" creationId="{7495F378-C834-3548-8F32-B17145CFC56B}"/>
          </ac:spMkLst>
        </pc:spChg>
        <pc:spChg chg="mod">
          <ac:chgData name="Jia Mian" userId="291035a0b0f30ad2" providerId="LiveId" clId="{EF4868CA-3D2D-436B-94FC-F45F09C2D798}" dt="2022-02-27T02:30:06.658" v="146" actId="13822"/>
          <ac:spMkLst>
            <pc:docMk/>
            <pc:sldMk cId="0" sldId="271"/>
            <ac:spMk id="62" creationId="{C10C2854-C817-3346-B25E-CF5FEE5C8194}"/>
          </ac:spMkLst>
        </pc:spChg>
        <pc:spChg chg="mod">
          <ac:chgData name="Jia Mian" userId="291035a0b0f30ad2" providerId="LiveId" clId="{EF4868CA-3D2D-436B-94FC-F45F09C2D798}" dt="2022-02-27T02:29:44.986" v="145" actId="207"/>
          <ac:spMkLst>
            <pc:docMk/>
            <pc:sldMk cId="0" sldId="271"/>
            <ac:spMk id="63" creationId="{45F3861D-B6E6-CC44-96C7-64AD1A55F874}"/>
          </ac:spMkLst>
        </pc:spChg>
        <pc:spChg chg="mod">
          <ac:chgData name="Jia Mian" userId="291035a0b0f30ad2" providerId="LiveId" clId="{EF4868CA-3D2D-436B-94FC-F45F09C2D798}" dt="2022-02-27T02:28:11.465" v="137" actId="207"/>
          <ac:spMkLst>
            <pc:docMk/>
            <pc:sldMk cId="0" sldId="271"/>
            <ac:spMk id="66" creationId="{2F0E4E0B-D1FE-DE43-BD8D-282B608E8D04}"/>
          </ac:spMkLst>
        </pc:spChg>
        <pc:spChg chg="mod">
          <ac:chgData name="Jia Mian" userId="291035a0b0f30ad2" providerId="LiveId" clId="{EF4868CA-3D2D-436B-94FC-F45F09C2D798}" dt="2022-02-27T02:28:11.465" v="137" actId="207"/>
          <ac:spMkLst>
            <pc:docMk/>
            <pc:sldMk cId="0" sldId="271"/>
            <ac:spMk id="67" creationId="{AA84C490-2DC4-0640-8FB2-B96A21D6C71B}"/>
          </ac:spMkLst>
        </pc:spChg>
        <pc:grpChg chg="mod">
          <ac:chgData name="Jia Mian" userId="291035a0b0f30ad2" providerId="LiveId" clId="{EF4868CA-3D2D-436B-94FC-F45F09C2D798}" dt="2022-02-27T02:31:32.124" v="176" actId="207"/>
          <ac:grpSpMkLst>
            <pc:docMk/>
            <pc:sldMk cId="0" sldId="271"/>
            <ac:grpSpMk id="44" creationId="{9CEA9232-CE65-E14E-93F4-D9E175F482B9}"/>
          </ac:grpSpMkLst>
        </pc:grpChg>
      </pc:sldChg>
      <pc:sldChg chg="modSp add mod modClrScheme chgLayout">
        <pc:chgData name="Jia Mian" userId="291035a0b0f30ad2" providerId="LiveId" clId="{EF4868CA-3D2D-436B-94FC-F45F09C2D798}" dt="2022-02-27T03:37:12.828" v="615" actId="20577"/>
        <pc:sldMkLst>
          <pc:docMk/>
          <pc:sldMk cId="3335528010" sldId="277"/>
        </pc:sldMkLst>
        <pc:spChg chg="mod ord">
          <ac:chgData name="Jia Mian" userId="291035a0b0f30ad2" providerId="LiveId" clId="{EF4868CA-3D2D-436B-94FC-F45F09C2D798}" dt="2022-02-27T03:37:12.828" v="615" actId="20577"/>
          <ac:spMkLst>
            <pc:docMk/>
            <pc:sldMk cId="3335528010" sldId="277"/>
            <ac:spMk id="2" creationId="{22658DE3-1079-9140-965B-E7FE453689FF}"/>
          </ac:spMkLst>
        </pc:spChg>
        <pc:spChg chg="mod">
          <ac:chgData name="Jia Mian" userId="291035a0b0f30ad2" providerId="LiveId" clId="{EF4868CA-3D2D-436B-94FC-F45F09C2D798}" dt="2022-02-27T03:34:29.052" v="595" actId="207"/>
          <ac:spMkLst>
            <pc:docMk/>
            <pc:sldMk cId="3335528010" sldId="277"/>
            <ac:spMk id="5" creationId="{6548BA01-B37B-9145-9B33-11072BE302CF}"/>
          </ac:spMkLst>
        </pc:spChg>
        <pc:spChg chg="mod">
          <ac:chgData name="Jia Mian" userId="291035a0b0f30ad2" providerId="LiveId" clId="{EF4868CA-3D2D-436B-94FC-F45F09C2D798}" dt="2022-02-27T03:34:29.052" v="595" actId="207"/>
          <ac:spMkLst>
            <pc:docMk/>
            <pc:sldMk cId="3335528010" sldId="277"/>
            <ac:spMk id="9" creationId="{977BA631-2BEE-7140-A161-B4D71D65920C}"/>
          </ac:spMkLst>
        </pc:spChg>
        <pc:spChg chg="mod">
          <ac:chgData name="Jia Mian" userId="291035a0b0f30ad2" providerId="LiveId" clId="{EF4868CA-3D2D-436B-94FC-F45F09C2D798}" dt="2022-02-27T03:34:29.052" v="595" actId="207"/>
          <ac:spMkLst>
            <pc:docMk/>
            <pc:sldMk cId="3335528010" sldId="277"/>
            <ac:spMk id="12" creationId="{442FD421-8E18-B645-A668-C211A0611377}"/>
          </ac:spMkLst>
        </pc:spChg>
        <pc:spChg chg="mod">
          <ac:chgData name="Jia Mian" userId="291035a0b0f30ad2" providerId="LiveId" clId="{EF4868CA-3D2D-436B-94FC-F45F09C2D798}" dt="2022-02-27T03:34:29.052" v="595" actId="207"/>
          <ac:spMkLst>
            <pc:docMk/>
            <pc:sldMk cId="3335528010" sldId="277"/>
            <ac:spMk id="13" creationId="{D3A159B8-42D4-A346-B400-8BE369D95ECB}"/>
          </ac:spMkLst>
        </pc:spChg>
        <pc:spChg chg="mod">
          <ac:chgData name="Jia Mian" userId="291035a0b0f30ad2" providerId="LiveId" clId="{EF4868CA-3D2D-436B-94FC-F45F09C2D798}" dt="2022-02-27T03:34:29.052" v="595" actId="207"/>
          <ac:spMkLst>
            <pc:docMk/>
            <pc:sldMk cId="3335528010" sldId="277"/>
            <ac:spMk id="14" creationId="{444A4E5A-53F4-1041-82EE-854D0198C396}"/>
          </ac:spMkLst>
        </pc:spChg>
        <pc:spChg chg="mod">
          <ac:chgData name="Jia Mian" userId="291035a0b0f30ad2" providerId="LiveId" clId="{EF4868CA-3D2D-436B-94FC-F45F09C2D798}" dt="2022-02-27T03:34:29.052" v="595" actId="207"/>
          <ac:spMkLst>
            <pc:docMk/>
            <pc:sldMk cId="3335528010" sldId="277"/>
            <ac:spMk id="15" creationId="{FF27FC9C-A15F-D74E-820B-46A84B43B50A}"/>
          </ac:spMkLst>
        </pc:spChg>
        <pc:spChg chg="mod">
          <ac:chgData name="Jia Mian" userId="291035a0b0f30ad2" providerId="LiveId" clId="{EF4868CA-3D2D-436B-94FC-F45F09C2D798}" dt="2022-02-27T03:34:59.193" v="598" actId="207"/>
          <ac:spMkLst>
            <pc:docMk/>
            <pc:sldMk cId="3335528010" sldId="277"/>
            <ac:spMk id="16" creationId="{CC0016F7-9A04-884E-8783-618E3DCF8892}"/>
          </ac:spMkLst>
        </pc:spChg>
        <pc:spChg chg="mod">
          <ac:chgData name="Jia Mian" userId="291035a0b0f30ad2" providerId="LiveId" clId="{EF4868CA-3D2D-436B-94FC-F45F09C2D798}" dt="2022-02-27T03:34:59.193" v="598" actId="207"/>
          <ac:spMkLst>
            <pc:docMk/>
            <pc:sldMk cId="3335528010" sldId="277"/>
            <ac:spMk id="17" creationId="{E2BD16EA-E7DC-6940-9101-A54968DEFF28}"/>
          </ac:spMkLst>
        </pc:spChg>
        <pc:spChg chg="mod">
          <ac:chgData name="Jia Mian" userId="291035a0b0f30ad2" providerId="LiveId" clId="{EF4868CA-3D2D-436B-94FC-F45F09C2D798}" dt="2022-02-27T03:34:59.193" v="598" actId="207"/>
          <ac:spMkLst>
            <pc:docMk/>
            <pc:sldMk cId="3335528010" sldId="277"/>
            <ac:spMk id="18" creationId="{71EA928C-16B0-3A40-AAEA-36B13C6FD2CD}"/>
          </ac:spMkLst>
        </pc:spChg>
        <pc:spChg chg="mod">
          <ac:chgData name="Jia Mian" userId="291035a0b0f30ad2" providerId="LiveId" clId="{EF4868CA-3D2D-436B-94FC-F45F09C2D798}" dt="2022-02-27T03:34:39.396" v="596" actId="207"/>
          <ac:spMkLst>
            <pc:docMk/>
            <pc:sldMk cId="3335528010" sldId="277"/>
            <ac:spMk id="19" creationId="{347B033E-9806-2540-B7A7-67F6B3BCE369}"/>
          </ac:spMkLst>
        </pc:spChg>
        <pc:spChg chg="mod">
          <ac:chgData name="Jia Mian" userId="291035a0b0f30ad2" providerId="LiveId" clId="{EF4868CA-3D2D-436B-94FC-F45F09C2D798}" dt="2022-02-27T03:34:29.052" v="595" actId="207"/>
          <ac:spMkLst>
            <pc:docMk/>
            <pc:sldMk cId="3335528010" sldId="277"/>
            <ac:spMk id="20" creationId="{36F2FC28-82D0-DB41-9D07-FA60CD5CEAD6}"/>
          </ac:spMkLst>
        </pc:spChg>
        <pc:spChg chg="mod">
          <ac:chgData name="Jia Mian" userId="291035a0b0f30ad2" providerId="LiveId" clId="{EF4868CA-3D2D-436B-94FC-F45F09C2D798}" dt="2022-02-27T03:34:39.396" v="596" actId="207"/>
          <ac:spMkLst>
            <pc:docMk/>
            <pc:sldMk cId="3335528010" sldId="277"/>
            <ac:spMk id="21" creationId="{0B37C7CB-5088-6A4B-A2C2-A7E4843C2A26}"/>
          </ac:spMkLst>
        </pc:spChg>
        <pc:spChg chg="mod">
          <ac:chgData name="Jia Mian" userId="291035a0b0f30ad2" providerId="LiveId" clId="{EF4868CA-3D2D-436B-94FC-F45F09C2D798}" dt="2022-02-27T03:34:29.052" v="595" actId="207"/>
          <ac:spMkLst>
            <pc:docMk/>
            <pc:sldMk cId="3335528010" sldId="277"/>
            <ac:spMk id="22" creationId="{BEC1B0C9-AFD7-CF40-9921-0D168CAB2C8D}"/>
          </ac:spMkLst>
        </pc:spChg>
        <pc:spChg chg="mod">
          <ac:chgData name="Jia Mian" userId="291035a0b0f30ad2" providerId="LiveId" clId="{EF4868CA-3D2D-436B-94FC-F45F09C2D798}" dt="2022-02-27T03:34:39.396" v="596" actId="207"/>
          <ac:spMkLst>
            <pc:docMk/>
            <pc:sldMk cId="3335528010" sldId="277"/>
            <ac:spMk id="23" creationId="{FDF150C7-50C4-C44E-A425-51B19B576217}"/>
          </ac:spMkLst>
        </pc:spChg>
        <pc:spChg chg="mod">
          <ac:chgData name="Jia Mian" userId="291035a0b0f30ad2" providerId="LiveId" clId="{EF4868CA-3D2D-436B-94FC-F45F09C2D798}" dt="2022-02-27T03:34:29.052" v="595" actId="207"/>
          <ac:spMkLst>
            <pc:docMk/>
            <pc:sldMk cId="3335528010" sldId="277"/>
            <ac:spMk id="24" creationId="{905CA040-CD1A-724A-A02A-F50B2838B26D}"/>
          </ac:spMkLst>
        </pc:spChg>
        <pc:spChg chg="mod">
          <ac:chgData name="Jia Mian" userId="291035a0b0f30ad2" providerId="LiveId" clId="{EF4868CA-3D2D-436B-94FC-F45F09C2D798}" dt="2022-02-27T03:35:07.849" v="599" actId="207"/>
          <ac:spMkLst>
            <pc:docMk/>
            <pc:sldMk cId="3335528010" sldId="277"/>
            <ac:spMk id="25" creationId="{00000000-0000-0000-0000-000000000000}"/>
          </ac:spMkLst>
        </pc:spChg>
        <pc:spChg chg="mod">
          <ac:chgData name="Jia Mian" userId="291035a0b0f30ad2" providerId="LiveId" clId="{EF4868CA-3D2D-436B-94FC-F45F09C2D798}" dt="2022-02-27T03:34:29.052" v="595" actId="207"/>
          <ac:spMkLst>
            <pc:docMk/>
            <pc:sldMk cId="3335528010" sldId="277"/>
            <ac:spMk id="26" creationId="{4E01D4F4-88D8-0048-B093-FDEC799F8570}"/>
          </ac:spMkLst>
        </pc:spChg>
        <pc:spChg chg="mod">
          <ac:chgData name="Jia Mian" userId="291035a0b0f30ad2" providerId="LiveId" clId="{EF4868CA-3D2D-436B-94FC-F45F09C2D798}" dt="2022-02-27T03:35:07.849" v="599" actId="207"/>
          <ac:spMkLst>
            <pc:docMk/>
            <pc:sldMk cId="3335528010" sldId="277"/>
            <ac:spMk id="27" creationId="{00000000-0000-0000-0000-000000000000}"/>
          </ac:spMkLst>
        </pc:spChg>
        <pc:spChg chg="mod">
          <ac:chgData name="Jia Mian" userId="291035a0b0f30ad2" providerId="LiveId" clId="{EF4868CA-3D2D-436B-94FC-F45F09C2D798}" dt="2022-02-27T03:35:07.849" v="599" actId="207"/>
          <ac:spMkLst>
            <pc:docMk/>
            <pc:sldMk cId="3335528010" sldId="277"/>
            <ac:spMk id="28" creationId="{00000000-0000-0000-0000-000000000000}"/>
          </ac:spMkLst>
        </pc:spChg>
        <pc:spChg chg="mod">
          <ac:chgData name="Jia Mian" userId="291035a0b0f30ad2" providerId="LiveId" clId="{EF4868CA-3D2D-436B-94FC-F45F09C2D798}" dt="2022-02-27T03:34:29.052" v="595" actId="207"/>
          <ac:spMkLst>
            <pc:docMk/>
            <pc:sldMk cId="3335528010" sldId="277"/>
            <ac:spMk id="29" creationId="{436C3C42-4040-6B40-9F4A-C73381305BFD}"/>
          </ac:spMkLst>
        </pc:spChg>
        <pc:spChg chg="mod">
          <ac:chgData name="Jia Mian" userId="291035a0b0f30ad2" providerId="LiveId" clId="{EF4868CA-3D2D-436B-94FC-F45F09C2D798}" dt="2022-02-27T03:34:29.052" v="595" actId="207"/>
          <ac:spMkLst>
            <pc:docMk/>
            <pc:sldMk cId="3335528010" sldId="277"/>
            <ac:spMk id="30" creationId="{2185B87A-27C2-1B49-98F1-704C3E3D7A2A}"/>
          </ac:spMkLst>
        </pc:spChg>
        <pc:spChg chg="mod">
          <ac:chgData name="Jia Mian" userId="291035a0b0f30ad2" providerId="LiveId" clId="{EF4868CA-3D2D-436B-94FC-F45F09C2D798}" dt="2022-02-27T03:34:29.052" v="595" actId="207"/>
          <ac:spMkLst>
            <pc:docMk/>
            <pc:sldMk cId="3335528010" sldId="277"/>
            <ac:spMk id="31" creationId="{4A1C77C8-433F-7641-8C5A-E0D98F6AABB5}"/>
          </ac:spMkLst>
        </pc:spChg>
        <pc:spChg chg="mod">
          <ac:chgData name="Jia Mian" userId="291035a0b0f30ad2" providerId="LiveId" clId="{EF4868CA-3D2D-436B-94FC-F45F09C2D798}" dt="2022-02-27T03:34:29.052" v="595" actId="207"/>
          <ac:spMkLst>
            <pc:docMk/>
            <pc:sldMk cId="3335528010" sldId="277"/>
            <ac:spMk id="32" creationId="{A7658A5C-7754-4243-8378-75A822AA44DC}"/>
          </ac:spMkLst>
        </pc:spChg>
        <pc:spChg chg="mod">
          <ac:chgData name="Jia Mian" userId="291035a0b0f30ad2" providerId="LiveId" clId="{EF4868CA-3D2D-436B-94FC-F45F09C2D798}" dt="2022-02-27T03:34:29.052" v="595" actId="207"/>
          <ac:spMkLst>
            <pc:docMk/>
            <pc:sldMk cId="3335528010" sldId="277"/>
            <ac:spMk id="33" creationId="{F22F4AD3-75CA-3D42-AA74-9A46E32E418B}"/>
          </ac:spMkLst>
        </pc:spChg>
        <pc:grpChg chg="mod">
          <ac:chgData name="Jia Mian" userId="291035a0b0f30ad2" providerId="LiveId" clId="{EF4868CA-3D2D-436B-94FC-F45F09C2D798}" dt="2022-02-27T03:34:29.052" v="595" actId="207"/>
          <ac:grpSpMkLst>
            <pc:docMk/>
            <pc:sldMk cId="3335528010" sldId="277"/>
            <ac:grpSpMk id="6" creationId="{B7A7B9FD-F569-064F-9182-FFBDAE430139}"/>
          </ac:grpSpMkLst>
        </pc:grpChg>
        <pc:graphicFrameChg chg="mod">
          <ac:chgData name="Jia Mian" userId="291035a0b0f30ad2" providerId="LiveId" clId="{EF4868CA-3D2D-436B-94FC-F45F09C2D798}" dt="2022-02-27T03:34:29.052" v="595" actId="207"/>
          <ac:graphicFrameMkLst>
            <pc:docMk/>
            <pc:sldMk cId="3335528010" sldId="277"/>
            <ac:graphicFrameMk id="10" creationId="{C98B0F2C-C442-6E46-83D6-2070CB8B8C55}"/>
          </ac:graphicFrameMkLst>
        </pc:graphicFrameChg>
        <pc:graphicFrameChg chg="mod">
          <ac:chgData name="Jia Mian" userId="291035a0b0f30ad2" providerId="LiveId" clId="{EF4868CA-3D2D-436B-94FC-F45F09C2D798}" dt="2022-02-27T03:34:29.052" v="595" actId="207"/>
          <ac:graphicFrameMkLst>
            <pc:docMk/>
            <pc:sldMk cId="3335528010" sldId="277"/>
            <ac:graphicFrameMk id="11" creationId="{833D3F4F-26AA-9542-88F6-94FF7C54B999}"/>
          </ac:graphicFrameMkLst>
        </pc:graphicFrameChg>
      </pc:sldChg>
      <pc:sldChg chg="addSp delSp modSp mod">
        <pc:chgData name="Jia Mian" userId="291035a0b0f30ad2" providerId="LiveId" clId="{EF4868CA-3D2D-436B-94FC-F45F09C2D798}" dt="2022-02-27T02:14:44.288" v="50" actId="1076"/>
        <pc:sldMkLst>
          <pc:docMk/>
          <pc:sldMk cId="883270835" sldId="281"/>
        </pc:sldMkLst>
        <pc:spChg chg="mod topLvl">
          <ac:chgData name="Jia Mian" userId="291035a0b0f30ad2" providerId="LiveId" clId="{EF4868CA-3D2D-436B-94FC-F45F09C2D798}" dt="2022-02-27T02:14:14.161" v="28" actId="1076"/>
          <ac:spMkLst>
            <pc:docMk/>
            <pc:sldMk cId="883270835" sldId="281"/>
            <ac:spMk id="2" creationId="{38C686DF-3C63-894E-B923-67C9F53F1000}"/>
          </ac:spMkLst>
        </pc:spChg>
        <pc:spChg chg="mod topLvl">
          <ac:chgData name="Jia Mian" userId="291035a0b0f30ad2" providerId="LiveId" clId="{EF4868CA-3D2D-436B-94FC-F45F09C2D798}" dt="2022-02-27T02:13:47.856" v="18" actId="165"/>
          <ac:spMkLst>
            <pc:docMk/>
            <pc:sldMk cId="883270835" sldId="281"/>
            <ac:spMk id="6" creationId="{62942744-5700-8247-A961-8DA18A858EBB}"/>
          </ac:spMkLst>
        </pc:spChg>
        <pc:spChg chg="add mod">
          <ac:chgData name="Jia Mian" userId="291035a0b0f30ad2" providerId="LiveId" clId="{EF4868CA-3D2D-436B-94FC-F45F09C2D798}" dt="2022-02-27T02:14:44.288" v="50" actId="1076"/>
          <ac:spMkLst>
            <pc:docMk/>
            <pc:sldMk cId="883270835" sldId="281"/>
            <ac:spMk id="8" creationId="{25648ABD-96BC-4F5B-908B-E822BB9B6AAE}"/>
          </ac:spMkLst>
        </pc:spChg>
        <pc:grpChg chg="del mod">
          <ac:chgData name="Jia Mian" userId="291035a0b0f30ad2" providerId="LiveId" clId="{EF4868CA-3D2D-436B-94FC-F45F09C2D798}" dt="2022-02-27T02:13:47.856" v="18" actId="165"/>
          <ac:grpSpMkLst>
            <pc:docMk/>
            <pc:sldMk cId="883270835" sldId="281"/>
            <ac:grpSpMk id="3" creationId="{00000000-0000-0000-0000-000000000000}"/>
          </ac:grpSpMkLst>
        </pc:grpChg>
        <pc:picChg chg="mod topLvl">
          <ac:chgData name="Jia Mian" userId="291035a0b0f30ad2" providerId="LiveId" clId="{EF4868CA-3D2D-436B-94FC-F45F09C2D798}" dt="2022-02-27T02:13:47.856" v="18" actId="165"/>
          <ac:picMkLst>
            <pc:docMk/>
            <pc:sldMk cId="883270835" sldId="281"/>
            <ac:picMk id="5" creationId="{909A4967-0FA9-334B-AAC9-18C960C0645B}"/>
          </ac:picMkLst>
        </pc:picChg>
        <pc:picChg chg="mod ord topLvl">
          <ac:chgData name="Jia Mian" userId="291035a0b0f30ad2" providerId="LiveId" clId="{EF4868CA-3D2D-436B-94FC-F45F09C2D798}" dt="2022-02-27T02:14:02.185" v="19" actId="167"/>
          <ac:picMkLst>
            <pc:docMk/>
            <pc:sldMk cId="883270835" sldId="281"/>
            <ac:picMk id="11" creationId="{4942A43F-1327-9B43-94BF-84C82BA6AAA5}"/>
          </ac:picMkLst>
        </pc:picChg>
        <pc:picChg chg="mod ord topLvl">
          <ac:chgData name="Jia Mian" userId="291035a0b0f30ad2" providerId="LiveId" clId="{EF4868CA-3D2D-436B-94FC-F45F09C2D798}" dt="2022-02-27T02:14:02.185" v="19" actId="167"/>
          <ac:picMkLst>
            <pc:docMk/>
            <pc:sldMk cId="883270835" sldId="281"/>
            <ac:picMk id="12" creationId="{04524F5D-475B-9245-A989-764EF4F0217F}"/>
          </ac:picMkLst>
        </pc:picChg>
      </pc:sldChg>
      <pc:sldChg chg="addSp delSp modSp add mod ord">
        <pc:chgData name="Jia Mian" userId="291035a0b0f30ad2" providerId="LiveId" clId="{EF4868CA-3D2D-436B-94FC-F45F09C2D798}" dt="2022-02-27T02:22:10.261" v="82" actId="22"/>
        <pc:sldMkLst>
          <pc:docMk/>
          <pc:sldMk cId="2314095482" sldId="289"/>
        </pc:sldMkLst>
        <pc:spChg chg="del">
          <ac:chgData name="Jia Mian" userId="291035a0b0f30ad2" providerId="LiveId" clId="{EF4868CA-3D2D-436B-94FC-F45F09C2D798}" dt="2022-02-27T02:20:56.630" v="54" actId="478"/>
          <ac:spMkLst>
            <pc:docMk/>
            <pc:sldMk cId="2314095482" sldId="289"/>
            <ac:spMk id="19" creationId="{00000000-0000-0000-0000-000000000000}"/>
          </ac:spMkLst>
        </pc:spChg>
        <pc:spChg chg="del">
          <ac:chgData name="Jia Mian" userId="291035a0b0f30ad2" providerId="LiveId" clId="{EF4868CA-3D2D-436B-94FC-F45F09C2D798}" dt="2022-02-27T02:20:56.630" v="54" actId="478"/>
          <ac:spMkLst>
            <pc:docMk/>
            <pc:sldMk cId="2314095482" sldId="289"/>
            <ac:spMk id="21" creationId="{00000000-0000-0000-0000-000000000000}"/>
          </ac:spMkLst>
        </pc:spChg>
        <pc:spChg chg="del">
          <ac:chgData name="Jia Mian" userId="291035a0b0f30ad2" providerId="LiveId" clId="{EF4868CA-3D2D-436B-94FC-F45F09C2D798}" dt="2022-02-27T02:20:56.630" v="54" actId="478"/>
          <ac:spMkLst>
            <pc:docMk/>
            <pc:sldMk cId="2314095482" sldId="289"/>
            <ac:spMk id="22" creationId="{00000000-0000-0000-0000-000000000000}"/>
          </ac:spMkLst>
        </pc:spChg>
        <pc:spChg chg="del">
          <ac:chgData name="Jia Mian" userId="291035a0b0f30ad2" providerId="LiveId" clId="{EF4868CA-3D2D-436B-94FC-F45F09C2D798}" dt="2022-02-27T02:20:56.630" v="54" actId="478"/>
          <ac:spMkLst>
            <pc:docMk/>
            <pc:sldMk cId="2314095482" sldId="289"/>
            <ac:spMk id="23" creationId="{00000000-0000-0000-0000-000000000000}"/>
          </ac:spMkLst>
        </pc:spChg>
        <pc:spChg chg="del">
          <ac:chgData name="Jia Mian" userId="291035a0b0f30ad2" providerId="LiveId" clId="{EF4868CA-3D2D-436B-94FC-F45F09C2D798}" dt="2022-02-27T02:20:56.630" v="54" actId="478"/>
          <ac:spMkLst>
            <pc:docMk/>
            <pc:sldMk cId="2314095482" sldId="289"/>
            <ac:spMk id="24" creationId="{00000000-0000-0000-0000-000000000000}"/>
          </ac:spMkLst>
        </pc:spChg>
        <pc:spChg chg="del">
          <ac:chgData name="Jia Mian" userId="291035a0b0f30ad2" providerId="LiveId" clId="{EF4868CA-3D2D-436B-94FC-F45F09C2D798}" dt="2022-02-27T02:20:56.630" v="54" actId="478"/>
          <ac:spMkLst>
            <pc:docMk/>
            <pc:sldMk cId="2314095482" sldId="289"/>
            <ac:spMk id="29" creationId="{00000000-0000-0000-0000-000000000000}"/>
          </ac:spMkLst>
        </pc:spChg>
        <pc:spChg chg="del">
          <ac:chgData name="Jia Mian" userId="291035a0b0f30ad2" providerId="LiveId" clId="{EF4868CA-3D2D-436B-94FC-F45F09C2D798}" dt="2022-02-27T02:20:56.630" v="54" actId="478"/>
          <ac:spMkLst>
            <pc:docMk/>
            <pc:sldMk cId="2314095482" sldId="289"/>
            <ac:spMk id="30" creationId="{00000000-0000-0000-0000-000000000000}"/>
          </ac:spMkLst>
        </pc:spChg>
        <pc:spChg chg="del">
          <ac:chgData name="Jia Mian" userId="291035a0b0f30ad2" providerId="LiveId" clId="{EF4868CA-3D2D-436B-94FC-F45F09C2D798}" dt="2022-02-27T02:20:56.630" v="54" actId="478"/>
          <ac:spMkLst>
            <pc:docMk/>
            <pc:sldMk cId="2314095482" sldId="289"/>
            <ac:spMk id="31" creationId="{00000000-0000-0000-0000-000000000000}"/>
          </ac:spMkLst>
        </pc:spChg>
        <pc:spChg chg="del">
          <ac:chgData name="Jia Mian" userId="291035a0b0f30ad2" providerId="LiveId" clId="{EF4868CA-3D2D-436B-94FC-F45F09C2D798}" dt="2022-02-27T02:20:56.630" v="54" actId="478"/>
          <ac:spMkLst>
            <pc:docMk/>
            <pc:sldMk cId="2314095482" sldId="289"/>
            <ac:spMk id="32" creationId="{00000000-0000-0000-0000-000000000000}"/>
          </ac:spMkLst>
        </pc:spChg>
        <pc:spChg chg="del">
          <ac:chgData name="Jia Mian" userId="291035a0b0f30ad2" providerId="LiveId" clId="{EF4868CA-3D2D-436B-94FC-F45F09C2D798}" dt="2022-02-27T02:20:56.630" v="54" actId="478"/>
          <ac:spMkLst>
            <pc:docMk/>
            <pc:sldMk cId="2314095482" sldId="289"/>
            <ac:spMk id="33" creationId="{00000000-0000-0000-0000-000000000000}"/>
          </ac:spMkLst>
        </pc:spChg>
        <pc:spChg chg="add del">
          <ac:chgData name="Jia Mian" userId="291035a0b0f30ad2" providerId="LiveId" clId="{EF4868CA-3D2D-436B-94FC-F45F09C2D798}" dt="2022-02-27T02:22:10.261" v="82" actId="22"/>
          <ac:spMkLst>
            <pc:docMk/>
            <pc:sldMk cId="2314095482" sldId="289"/>
            <ac:spMk id="34" creationId="{4742E97F-7985-4C0A-9A6E-51E3A1F11DE1}"/>
          </ac:spMkLst>
        </pc:spChg>
        <pc:spChg chg="del">
          <ac:chgData name="Jia Mian" userId="291035a0b0f30ad2" providerId="LiveId" clId="{EF4868CA-3D2D-436B-94FC-F45F09C2D798}" dt="2022-02-27T02:20:56.630" v="54" actId="478"/>
          <ac:spMkLst>
            <pc:docMk/>
            <pc:sldMk cId="2314095482" sldId="289"/>
            <ac:spMk id="36" creationId="{5F60BA55-AF47-5045-BEB7-6D83FE1EFEF7}"/>
          </ac:spMkLst>
        </pc:spChg>
        <pc:spChg chg="del">
          <ac:chgData name="Jia Mian" userId="291035a0b0f30ad2" providerId="LiveId" clId="{EF4868CA-3D2D-436B-94FC-F45F09C2D798}" dt="2022-02-27T02:20:56.630" v="54" actId="478"/>
          <ac:spMkLst>
            <pc:docMk/>
            <pc:sldMk cId="2314095482" sldId="289"/>
            <ac:spMk id="37" creationId="{77C28BB4-8984-CD48-96AB-88F3000C9C76}"/>
          </ac:spMkLst>
        </pc:spChg>
        <pc:spChg chg="del">
          <ac:chgData name="Jia Mian" userId="291035a0b0f30ad2" providerId="LiveId" clId="{EF4868CA-3D2D-436B-94FC-F45F09C2D798}" dt="2022-02-27T02:20:56.630" v="54" actId="478"/>
          <ac:spMkLst>
            <pc:docMk/>
            <pc:sldMk cId="2314095482" sldId="289"/>
            <ac:spMk id="38" creationId="{E61D0E53-5F75-B14F-95A7-B5BFC135B5D4}"/>
          </ac:spMkLst>
        </pc:spChg>
        <pc:spChg chg="del">
          <ac:chgData name="Jia Mian" userId="291035a0b0f30ad2" providerId="LiveId" clId="{EF4868CA-3D2D-436B-94FC-F45F09C2D798}" dt="2022-02-27T02:20:56.630" v="54" actId="478"/>
          <ac:spMkLst>
            <pc:docMk/>
            <pc:sldMk cId="2314095482" sldId="289"/>
            <ac:spMk id="39" creationId="{5A368A50-EB92-0740-845D-D3489944771B}"/>
          </ac:spMkLst>
        </pc:spChg>
        <pc:spChg chg="del">
          <ac:chgData name="Jia Mian" userId="291035a0b0f30ad2" providerId="LiveId" clId="{EF4868CA-3D2D-436B-94FC-F45F09C2D798}" dt="2022-02-27T02:20:56.630" v="54" actId="478"/>
          <ac:spMkLst>
            <pc:docMk/>
            <pc:sldMk cId="2314095482" sldId="289"/>
            <ac:spMk id="40" creationId="{6A077156-4C5E-9F46-967B-6A81E9FD9AC4}"/>
          </ac:spMkLst>
        </pc:spChg>
        <pc:spChg chg="del">
          <ac:chgData name="Jia Mian" userId="291035a0b0f30ad2" providerId="LiveId" clId="{EF4868CA-3D2D-436B-94FC-F45F09C2D798}" dt="2022-02-27T02:20:56.630" v="54" actId="478"/>
          <ac:spMkLst>
            <pc:docMk/>
            <pc:sldMk cId="2314095482" sldId="289"/>
            <ac:spMk id="41" creationId="{6472B434-7D01-7444-B812-67F8B961CD04}"/>
          </ac:spMkLst>
        </pc:spChg>
        <pc:spChg chg="del">
          <ac:chgData name="Jia Mian" userId="291035a0b0f30ad2" providerId="LiveId" clId="{EF4868CA-3D2D-436B-94FC-F45F09C2D798}" dt="2022-02-27T02:20:56.630" v="54" actId="478"/>
          <ac:spMkLst>
            <pc:docMk/>
            <pc:sldMk cId="2314095482" sldId="289"/>
            <ac:spMk id="42" creationId="{4705F36F-EEE8-784E-B38C-4054A624726E}"/>
          </ac:spMkLst>
        </pc:spChg>
        <pc:spChg chg="del">
          <ac:chgData name="Jia Mian" userId="291035a0b0f30ad2" providerId="LiveId" clId="{EF4868CA-3D2D-436B-94FC-F45F09C2D798}" dt="2022-02-27T02:20:56.630" v="54" actId="478"/>
          <ac:spMkLst>
            <pc:docMk/>
            <pc:sldMk cId="2314095482" sldId="289"/>
            <ac:spMk id="43" creationId="{63C3D822-A266-EB44-B71E-270CF3979E1F}"/>
          </ac:spMkLst>
        </pc:spChg>
        <pc:spChg chg="mod">
          <ac:chgData name="Jia Mian" userId="291035a0b0f30ad2" providerId="LiveId" clId="{EF4868CA-3D2D-436B-94FC-F45F09C2D798}" dt="2022-02-27T02:21:47.670" v="80" actId="20577"/>
          <ac:spMkLst>
            <pc:docMk/>
            <pc:sldMk cId="2314095482" sldId="289"/>
            <ac:spMk id="630" creationId="{00000000-0000-0000-0000-000000000000}"/>
          </ac:spMkLst>
        </pc:spChg>
        <pc:picChg chg="del">
          <ac:chgData name="Jia Mian" userId="291035a0b0f30ad2" providerId="LiveId" clId="{EF4868CA-3D2D-436B-94FC-F45F09C2D798}" dt="2022-02-27T02:20:56.630" v="54" actId="478"/>
          <ac:picMkLst>
            <pc:docMk/>
            <pc:sldMk cId="2314095482" sldId="289"/>
            <ac:picMk id="20" creationId="{00000000-0000-0000-0000-000000000000}"/>
          </ac:picMkLst>
        </pc:picChg>
        <pc:picChg chg="del">
          <ac:chgData name="Jia Mian" userId="291035a0b0f30ad2" providerId="LiveId" clId="{EF4868CA-3D2D-436B-94FC-F45F09C2D798}" dt="2022-02-27T02:20:56.630" v="54" actId="478"/>
          <ac:picMkLst>
            <pc:docMk/>
            <pc:sldMk cId="2314095482" sldId="289"/>
            <ac:picMk id="25" creationId="{00000000-0000-0000-0000-000000000000}"/>
          </ac:picMkLst>
        </pc:picChg>
        <pc:picChg chg="del">
          <ac:chgData name="Jia Mian" userId="291035a0b0f30ad2" providerId="LiveId" clId="{EF4868CA-3D2D-436B-94FC-F45F09C2D798}" dt="2022-02-27T02:20:56.630" v="54" actId="478"/>
          <ac:picMkLst>
            <pc:docMk/>
            <pc:sldMk cId="2314095482" sldId="289"/>
            <ac:picMk id="26" creationId="{00000000-0000-0000-0000-000000000000}"/>
          </ac:picMkLst>
        </pc:picChg>
        <pc:picChg chg="del">
          <ac:chgData name="Jia Mian" userId="291035a0b0f30ad2" providerId="LiveId" clId="{EF4868CA-3D2D-436B-94FC-F45F09C2D798}" dt="2022-02-27T02:20:56.630" v="54" actId="478"/>
          <ac:picMkLst>
            <pc:docMk/>
            <pc:sldMk cId="2314095482" sldId="289"/>
            <ac:picMk id="27" creationId="{00000000-0000-0000-0000-000000000000}"/>
          </ac:picMkLst>
        </pc:picChg>
        <pc:picChg chg="del">
          <ac:chgData name="Jia Mian" userId="291035a0b0f30ad2" providerId="LiveId" clId="{EF4868CA-3D2D-436B-94FC-F45F09C2D798}" dt="2022-02-27T02:20:56.630" v="54" actId="478"/>
          <ac:picMkLst>
            <pc:docMk/>
            <pc:sldMk cId="2314095482" sldId="289"/>
            <ac:picMk id="28" creationId="{00000000-0000-0000-0000-000000000000}"/>
          </ac:picMkLst>
        </pc:picChg>
      </pc:sldChg>
      <pc:sldChg chg="modSp add mod">
        <pc:chgData name="Jia Mian" userId="291035a0b0f30ad2" providerId="LiveId" clId="{EF4868CA-3D2D-436B-94FC-F45F09C2D798}" dt="2022-02-27T02:22:42.981" v="111" actId="5793"/>
        <pc:sldMkLst>
          <pc:docMk/>
          <pc:sldMk cId="708048859" sldId="290"/>
        </pc:sldMkLst>
        <pc:spChg chg="mod">
          <ac:chgData name="Jia Mian" userId="291035a0b0f30ad2" providerId="LiveId" clId="{EF4868CA-3D2D-436B-94FC-F45F09C2D798}" dt="2022-02-27T02:22:42.981" v="111" actId="5793"/>
          <ac:spMkLst>
            <pc:docMk/>
            <pc:sldMk cId="708048859" sldId="290"/>
            <ac:spMk id="630" creationId="{00000000-0000-0000-0000-000000000000}"/>
          </ac:spMkLst>
        </pc:spChg>
      </pc:sldChg>
      <pc:sldChg chg="modSp add mod">
        <pc:chgData name="Jia Mian" userId="291035a0b0f30ad2" providerId="LiveId" clId="{EF4868CA-3D2D-436B-94FC-F45F09C2D798}" dt="2022-02-27T02:22:50.294" v="115" actId="20577"/>
        <pc:sldMkLst>
          <pc:docMk/>
          <pc:sldMk cId="2834112543" sldId="291"/>
        </pc:sldMkLst>
        <pc:spChg chg="mod">
          <ac:chgData name="Jia Mian" userId="291035a0b0f30ad2" providerId="LiveId" clId="{EF4868CA-3D2D-436B-94FC-F45F09C2D798}" dt="2022-02-27T02:22:50.294" v="115" actId="20577"/>
          <ac:spMkLst>
            <pc:docMk/>
            <pc:sldMk cId="2834112543" sldId="291"/>
            <ac:spMk id="630" creationId="{00000000-0000-0000-0000-000000000000}"/>
          </ac:spMkLst>
        </pc:spChg>
      </pc:sldChg>
      <pc:sldChg chg="modSp add mod">
        <pc:chgData name="Jia Mian" userId="291035a0b0f30ad2" providerId="LiveId" clId="{EF4868CA-3D2D-436B-94FC-F45F09C2D798}" dt="2022-02-27T02:22:57.473" v="119"/>
        <pc:sldMkLst>
          <pc:docMk/>
          <pc:sldMk cId="1617222667" sldId="292"/>
        </pc:sldMkLst>
        <pc:spChg chg="mod">
          <ac:chgData name="Jia Mian" userId="291035a0b0f30ad2" providerId="LiveId" clId="{EF4868CA-3D2D-436B-94FC-F45F09C2D798}" dt="2022-02-27T02:22:57.473" v="119"/>
          <ac:spMkLst>
            <pc:docMk/>
            <pc:sldMk cId="1617222667" sldId="292"/>
            <ac:spMk id="630" creationId="{00000000-0000-0000-0000-000000000000}"/>
          </ac:spMkLst>
        </pc:spChg>
      </pc:sldChg>
      <pc:sldChg chg="modSp add mod">
        <pc:chgData name="Jia Mian" userId="291035a0b0f30ad2" providerId="LiveId" clId="{EF4868CA-3D2D-436B-94FC-F45F09C2D798}" dt="2022-02-27T02:23:32.584" v="133" actId="20577"/>
        <pc:sldMkLst>
          <pc:docMk/>
          <pc:sldMk cId="738099246" sldId="293"/>
        </pc:sldMkLst>
        <pc:spChg chg="mod">
          <ac:chgData name="Jia Mian" userId="291035a0b0f30ad2" providerId="LiveId" clId="{EF4868CA-3D2D-436B-94FC-F45F09C2D798}" dt="2022-02-27T02:23:32.584" v="133" actId="20577"/>
          <ac:spMkLst>
            <pc:docMk/>
            <pc:sldMk cId="738099246" sldId="293"/>
            <ac:spMk id="630" creationId="{00000000-0000-0000-0000-000000000000}"/>
          </ac:spMkLst>
        </pc:spChg>
      </pc:sldChg>
      <pc:sldChg chg="addSp delSp modSp add mod modClrScheme chgLayout">
        <pc:chgData name="Jia Mian" userId="291035a0b0f30ad2" providerId="LiveId" clId="{EF4868CA-3D2D-436B-94FC-F45F09C2D798}" dt="2022-02-27T03:16:01.833" v="393" actId="207"/>
        <pc:sldMkLst>
          <pc:docMk/>
          <pc:sldMk cId="1525104006" sldId="499"/>
        </pc:sldMkLst>
        <pc:spChg chg="del mod">
          <ac:chgData name="Jia Mian" userId="291035a0b0f30ad2" providerId="LiveId" clId="{EF4868CA-3D2D-436B-94FC-F45F09C2D798}" dt="2022-02-27T03:15:50.632" v="382" actId="478"/>
          <ac:spMkLst>
            <pc:docMk/>
            <pc:sldMk cId="1525104006" sldId="499"/>
            <ac:spMk id="4" creationId="{00000000-0000-0000-0000-000000000000}"/>
          </ac:spMkLst>
        </pc:spChg>
        <pc:spChg chg="add mod ord">
          <ac:chgData name="Jia Mian" userId="291035a0b0f30ad2" providerId="LiveId" clId="{EF4868CA-3D2D-436B-94FC-F45F09C2D798}" dt="2022-02-27T03:16:01.833" v="393" actId="207"/>
          <ac:spMkLst>
            <pc:docMk/>
            <pc:sldMk cId="1525104006" sldId="499"/>
            <ac:spMk id="8" creationId="{C980E11A-5540-435C-9B55-D127CB66E8A0}"/>
          </ac:spMkLst>
        </pc:spChg>
      </pc:sldChg>
      <pc:sldChg chg="addSp delSp modSp add mod modClrScheme chgLayout">
        <pc:chgData name="Jia Mian" userId="291035a0b0f30ad2" providerId="LiveId" clId="{EF4868CA-3D2D-436B-94FC-F45F09C2D798}" dt="2022-02-27T03:16:14.716" v="398" actId="207"/>
        <pc:sldMkLst>
          <pc:docMk/>
          <pc:sldMk cId="1790665253" sldId="500"/>
        </pc:sldMkLst>
        <pc:spChg chg="add mod ord">
          <ac:chgData name="Jia Mian" userId="291035a0b0f30ad2" providerId="LiveId" clId="{EF4868CA-3D2D-436B-94FC-F45F09C2D798}" dt="2022-02-27T03:16:14.716" v="398" actId="207"/>
          <ac:spMkLst>
            <pc:docMk/>
            <pc:sldMk cId="1790665253" sldId="500"/>
            <ac:spMk id="2" creationId="{D6D11887-B49B-4604-B261-09FD24A5092F}"/>
          </ac:spMkLst>
        </pc:spChg>
        <pc:spChg chg="del mod">
          <ac:chgData name="Jia Mian" userId="291035a0b0f30ad2" providerId="LiveId" clId="{EF4868CA-3D2D-436B-94FC-F45F09C2D798}" dt="2022-02-27T03:16:08.067" v="395" actId="478"/>
          <ac:spMkLst>
            <pc:docMk/>
            <pc:sldMk cId="1790665253" sldId="500"/>
            <ac:spMk id="4" creationId="{00000000-0000-0000-0000-000000000000}"/>
          </ac:spMkLst>
        </pc:spChg>
      </pc:sldChg>
      <pc:sldChg chg="addSp delSp modSp add mod modClrScheme chgLayout modNotes">
        <pc:chgData name="Jia Mian" userId="291035a0b0f30ad2" providerId="LiveId" clId="{EF4868CA-3D2D-436B-94FC-F45F09C2D798}" dt="2022-02-27T03:18:43.443" v="421" actId="478"/>
        <pc:sldMkLst>
          <pc:docMk/>
          <pc:sldMk cId="717215162" sldId="822"/>
        </pc:sldMkLst>
        <pc:spChg chg="add del mod ord">
          <ac:chgData name="Jia Mian" userId="291035a0b0f30ad2" providerId="LiveId" clId="{EF4868CA-3D2D-436B-94FC-F45F09C2D798}" dt="2022-02-27T03:17:57.026" v="409" actId="700"/>
          <ac:spMkLst>
            <pc:docMk/>
            <pc:sldMk cId="717215162" sldId="822"/>
            <ac:spMk id="2" creationId="{BAB3FFAB-500A-4847-9F35-339C2CD6D60B}"/>
          </ac:spMkLst>
        </pc:spChg>
        <pc:spChg chg="add del mod ord">
          <ac:chgData name="Jia Mian" userId="291035a0b0f30ad2" providerId="LiveId" clId="{EF4868CA-3D2D-436B-94FC-F45F09C2D798}" dt="2022-02-27T03:18:17.316" v="413" actId="700"/>
          <ac:spMkLst>
            <pc:docMk/>
            <pc:sldMk cId="717215162" sldId="822"/>
            <ac:spMk id="7" creationId="{3D6490D6-4A45-43F6-8365-413C13E1E3E1}"/>
          </ac:spMkLst>
        </pc:spChg>
        <pc:spChg chg="add mod ord">
          <ac:chgData name="Jia Mian" userId="291035a0b0f30ad2" providerId="LiveId" clId="{EF4868CA-3D2D-436B-94FC-F45F09C2D798}" dt="2022-02-27T03:18:33.173" v="419"/>
          <ac:spMkLst>
            <pc:docMk/>
            <pc:sldMk cId="717215162" sldId="822"/>
            <ac:spMk id="8" creationId="{7FC58959-5C3D-4017-B1F1-24E69584790B}"/>
          </ac:spMkLst>
        </pc:spChg>
        <pc:spChg chg="del mod">
          <ac:chgData name="Jia Mian" userId="291035a0b0f30ad2" providerId="LiveId" clId="{EF4868CA-3D2D-436B-94FC-F45F09C2D798}" dt="2022-02-27T03:18:43.443" v="421" actId="478"/>
          <ac:spMkLst>
            <pc:docMk/>
            <pc:sldMk cId="717215162" sldId="822"/>
            <ac:spMk id="29" creationId="{36D5E004-3638-EF46-82EB-4E62F9E3033E}"/>
          </ac:spMkLst>
        </pc:spChg>
      </pc:sldChg>
      <pc:sldChg chg="addSp delSp modSp add mod modClrScheme chgLayout modNotes">
        <pc:chgData name="Jia Mian" userId="291035a0b0f30ad2" providerId="LiveId" clId="{EF4868CA-3D2D-436B-94FC-F45F09C2D798}" dt="2022-02-27T03:18:53.139" v="429" actId="1036"/>
        <pc:sldMkLst>
          <pc:docMk/>
          <pc:sldMk cId="1772640108" sldId="829"/>
        </pc:sldMkLst>
        <pc:spChg chg="add del mod ord">
          <ac:chgData name="Jia Mian" userId="291035a0b0f30ad2" providerId="LiveId" clId="{EF4868CA-3D2D-436B-94FC-F45F09C2D798}" dt="2022-02-27T03:17:57.026" v="409" actId="700"/>
          <ac:spMkLst>
            <pc:docMk/>
            <pc:sldMk cId="1772640108" sldId="829"/>
            <ac:spMk id="3" creationId="{75D9C488-A7BA-44C0-BDD1-CB25BF91D6AB}"/>
          </ac:spMkLst>
        </pc:spChg>
        <pc:spChg chg="add del mod ord">
          <ac:chgData name="Jia Mian" userId="291035a0b0f30ad2" providerId="LiveId" clId="{EF4868CA-3D2D-436B-94FC-F45F09C2D798}" dt="2022-02-27T03:18:17.316" v="413" actId="700"/>
          <ac:spMkLst>
            <pc:docMk/>
            <pc:sldMk cId="1772640108" sldId="829"/>
            <ac:spMk id="4" creationId="{98A45075-2FCE-4AA1-915C-37C7850C8B2A}"/>
          </ac:spMkLst>
        </pc:spChg>
        <pc:spChg chg="add mod ord">
          <ac:chgData name="Jia Mian" userId="291035a0b0f30ad2" providerId="LiveId" clId="{EF4868CA-3D2D-436B-94FC-F45F09C2D798}" dt="2022-02-27T03:18:38.211" v="420"/>
          <ac:spMkLst>
            <pc:docMk/>
            <pc:sldMk cId="1772640108" sldId="829"/>
            <ac:spMk id="5" creationId="{DC76AE95-9F67-4C8D-8B04-7A82AB848680}"/>
          </ac:spMkLst>
        </pc:spChg>
        <pc:spChg chg="del mod">
          <ac:chgData name="Jia Mian" userId="291035a0b0f30ad2" providerId="LiveId" clId="{EF4868CA-3D2D-436B-94FC-F45F09C2D798}" dt="2022-02-27T03:18:47.834" v="422" actId="478"/>
          <ac:spMkLst>
            <pc:docMk/>
            <pc:sldMk cId="1772640108" sldId="829"/>
            <ac:spMk id="29" creationId="{36D5E004-3638-EF46-82EB-4E62F9E3033E}"/>
          </ac:spMkLst>
        </pc:spChg>
        <pc:spChg chg="mod">
          <ac:chgData name="Jia Mian" userId="291035a0b0f30ad2" providerId="LiveId" clId="{EF4868CA-3D2D-436B-94FC-F45F09C2D798}" dt="2022-02-27T03:18:53.139" v="429" actId="1036"/>
          <ac:spMkLst>
            <pc:docMk/>
            <pc:sldMk cId="1772640108" sldId="829"/>
            <ac:spMk id="31" creationId="{BEB87BF7-F74C-BD48-B0BB-3DC3D8BDE1F0}"/>
          </ac:spMkLst>
        </pc:spChg>
      </pc:sldChg>
      <pc:sldChg chg="addSp modSp add del mod modClrScheme chgLayout">
        <pc:chgData name="Jia Mian" userId="291035a0b0f30ad2" providerId="LiveId" clId="{EF4868CA-3D2D-436B-94FC-F45F09C2D798}" dt="2022-02-27T03:03:10.290" v="350" actId="700"/>
        <pc:sldMkLst>
          <pc:docMk/>
          <pc:sldMk cId="830295238" sldId="1561"/>
        </pc:sldMkLst>
        <pc:spChg chg="add mod ord">
          <ac:chgData name="Jia Mian" userId="291035a0b0f30ad2" providerId="LiveId" clId="{EF4868CA-3D2D-436B-94FC-F45F09C2D798}" dt="2022-02-27T02:44:35.026" v="283" actId="700"/>
          <ac:spMkLst>
            <pc:docMk/>
            <pc:sldMk cId="830295238" sldId="1561"/>
            <ac:spMk id="2" creationId="{F4723EB4-D551-4199-83D9-0195A3262B26}"/>
          </ac:spMkLst>
        </pc:spChg>
        <pc:spChg chg="mod ord">
          <ac:chgData name="Jia Mian" userId="291035a0b0f30ad2" providerId="LiveId" clId="{EF4868CA-3D2D-436B-94FC-F45F09C2D798}" dt="2022-02-27T03:03:10.290" v="350" actId="700"/>
          <ac:spMkLst>
            <pc:docMk/>
            <pc:sldMk cId="830295238" sldId="1561"/>
            <ac:spMk id="81" creationId="{21716DEE-3C3F-43AB-8B19-058E4D64615E}"/>
          </ac:spMkLst>
        </pc:spChg>
      </pc:sldChg>
      <pc:sldChg chg="addSp delSp modSp add mod modTransition modClrScheme chgLayout">
        <pc:chgData name="Jia Mian" userId="291035a0b0f30ad2" providerId="LiveId" clId="{EF4868CA-3D2D-436B-94FC-F45F09C2D798}" dt="2022-02-27T03:02:15.691" v="341" actId="478"/>
        <pc:sldMkLst>
          <pc:docMk/>
          <pc:sldMk cId="3540086194" sldId="2948"/>
        </pc:sldMkLst>
        <pc:spChg chg="add del mod ord">
          <ac:chgData name="Jia Mian" userId="291035a0b0f30ad2" providerId="LiveId" clId="{EF4868CA-3D2D-436B-94FC-F45F09C2D798}" dt="2022-02-27T02:58:31.097" v="338" actId="478"/>
          <ac:spMkLst>
            <pc:docMk/>
            <pc:sldMk cId="3540086194" sldId="2948"/>
            <ac:spMk id="2" creationId="{0E96449A-78B3-4501-9710-41CE14426878}"/>
          </ac:spMkLst>
        </pc:spChg>
        <pc:spChg chg="add del mod ord">
          <ac:chgData name="Jia Mian" userId="291035a0b0f30ad2" providerId="LiveId" clId="{EF4868CA-3D2D-436B-94FC-F45F09C2D798}" dt="2022-02-27T03:02:15.691" v="341" actId="478"/>
          <ac:spMkLst>
            <pc:docMk/>
            <pc:sldMk cId="3540086194" sldId="2948"/>
            <ac:spMk id="6" creationId="{CEEC79A0-86C7-4995-9BE7-0ADB01068B3D}"/>
          </ac:spMkLst>
        </pc:spChg>
        <pc:spChg chg="mod">
          <ac:chgData name="Jia Mian" userId="291035a0b0f30ad2" providerId="LiveId" clId="{EF4868CA-3D2D-436B-94FC-F45F09C2D798}" dt="2022-02-27T02:42:10.673" v="275" actId="207"/>
          <ac:spMkLst>
            <pc:docMk/>
            <pc:sldMk cId="3540086194" sldId="2948"/>
            <ac:spMk id="63" creationId="{00000000-0000-0000-0000-000000000000}"/>
          </ac:spMkLst>
        </pc:spChg>
      </pc:sldChg>
      <pc:sldChg chg="add modTransition">
        <pc:chgData name="Jia Mian" userId="291035a0b0f30ad2" providerId="LiveId" clId="{EF4868CA-3D2D-436B-94FC-F45F09C2D798}" dt="2022-02-27T02:42:31.343" v="276"/>
        <pc:sldMkLst>
          <pc:docMk/>
          <pc:sldMk cId="2741879957" sldId="2950"/>
        </pc:sldMkLst>
      </pc:sldChg>
      <pc:sldChg chg="addSp delSp modSp add mod modTransition modClrScheme chgLayout">
        <pc:chgData name="Jia Mian" userId="291035a0b0f30ad2" providerId="LiveId" clId="{EF4868CA-3D2D-436B-94FC-F45F09C2D798}" dt="2022-02-27T03:02:34.442" v="345" actId="478"/>
        <pc:sldMkLst>
          <pc:docMk/>
          <pc:sldMk cId="1223196483" sldId="2951"/>
        </pc:sldMkLst>
        <pc:spChg chg="add del mod ord">
          <ac:chgData name="Jia Mian" userId="291035a0b0f30ad2" providerId="LiveId" clId="{EF4868CA-3D2D-436B-94FC-F45F09C2D798}" dt="2022-02-27T03:02:34.442" v="345" actId="478"/>
          <ac:spMkLst>
            <pc:docMk/>
            <pc:sldMk cId="1223196483" sldId="2951"/>
            <ac:spMk id="4" creationId="{00B9DCBF-D3EF-4099-8F47-7F8BE118BFAE}"/>
          </ac:spMkLst>
        </pc:spChg>
        <pc:spChg chg="mod">
          <ac:chgData name="Jia Mian" userId="291035a0b0f30ad2" providerId="LiveId" clId="{EF4868CA-3D2D-436B-94FC-F45F09C2D798}" dt="2022-02-27T02:43:45.590" v="278" actId="207"/>
          <ac:spMkLst>
            <pc:docMk/>
            <pc:sldMk cId="1223196483" sldId="2951"/>
            <ac:spMk id="32" creationId="{00000000-0000-0000-0000-000000000000}"/>
          </ac:spMkLst>
        </pc:spChg>
      </pc:sldChg>
      <pc:sldChg chg="add modTransition">
        <pc:chgData name="Jia Mian" userId="291035a0b0f30ad2" providerId="LiveId" clId="{EF4868CA-3D2D-436B-94FC-F45F09C2D798}" dt="2022-02-27T02:42:31.343" v="276"/>
        <pc:sldMkLst>
          <pc:docMk/>
          <pc:sldMk cId="2679601" sldId="2952"/>
        </pc:sldMkLst>
      </pc:sldChg>
      <pc:sldChg chg="addSp delSp modSp add mod modTransition modClrScheme chgLayout">
        <pc:chgData name="Jia Mian" userId="291035a0b0f30ad2" providerId="LiveId" clId="{EF4868CA-3D2D-436B-94FC-F45F09C2D798}" dt="2022-02-27T03:02:43.785" v="347" actId="478"/>
        <pc:sldMkLst>
          <pc:docMk/>
          <pc:sldMk cId="2036532364" sldId="2953"/>
        </pc:sldMkLst>
        <pc:spChg chg="mod">
          <ac:chgData name="Jia Mian" userId="291035a0b0f30ad2" providerId="LiveId" clId="{EF4868CA-3D2D-436B-94FC-F45F09C2D798}" dt="2022-02-27T02:43:51.532" v="279" actId="207"/>
          <ac:spMkLst>
            <pc:docMk/>
            <pc:sldMk cId="2036532364" sldId="2953"/>
            <ac:spMk id="2" creationId="{00000000-0000-0000-0000-000000000000}"/>
          </ac:spMkLst>
        </pc:spChg>
        <pc:spChg chg="add del mod ord">
          <ac:chgData name="Jia Mian" userId="291035a0b0f30ad2" providerId="LiveId" clId="{EF4868CA-3D2D-436B-94FC-F45F09C2D798}" dt="2022-02-27T03:02:43.785" v="347" actId="478"/>
          <ac:spMkLst>
            <pc:docMk/>
            <pc:sldMk cId="2036532364" sldId="2953"/>
            <ac:spMk id="6" creationId="{FCCDA9A7-FD34-4ACB-9E8B-FA557CE6932B}"/>
          </ac:spMkLst>
        </pc:spChg>
      </pc:sldChg>
      <pc:sldChg chg="addSp delSp modSp add mod modTransition modClrScheme chgLayout">
        <pc:chgData name="Jia Mian" userId="291035a0b0f30ad2" providerId="LiveId" clId="{EF4868CA-3D2D-436B-94FC-F45F09C2D798}" dt="2022-02-27T03:02:48.633" v="348" actId="478"/>
        <pc:sldMkLst>
          <pc:docMk/>
          <pc:sldMk cId="731315597" sldId="2954"/>
        </pc:sldMkLst>
        <pc:spChg chg="mod">
          <ac:chgData name="Jia Mian" userId="291035a0b0f30ad2" providerId="LiveId" clId="{EF4868CA-3D2D-436B-94FC-F45F09C2D798}" dt="2022-02-27T02:43:54.543" v="280" actId="207"/>
          <ac:spMkLst>
            <pc:docMk/>
            <pc:sldMk cId="731315597" sldId="2954"/>
            <ac:spMk id="2" creationId="{00000000-0000-0000-0000-000000000000}"/>
          </ac:spMkLst>
        </pc:spChg>
        <pc:spChg chg="add del mod ord">
          <ac:chgData name="Jia Mian" userId="291035a0b0f30ad2" providerId="LiveId" clId="{EF4868CA-3D2D-436B-94FC-F45F09C2D798}" dt="2022-02-27T03:02:48.633" v="348" actId="478"/>
          <ac:spMkLst>
            <pc:docMk/>
            <pc:sldMk cId="731315597" sldId="2954"/>
            <ac:spMk id="3" creationId="{40A477DE-4DFF-4451-BECC-4160625444A6}"/>
          </ac:spMkLst>
        </pc:spChg>
      </pc:sldChg>
      <pc:sldChg chg="addSp delSp modSp add mod modTransition modClrScheme chgLayout">
        <pc:chgData name="Jia Mian" userId="291035a0b0f30ad2" providerId="LiveId" clId="{EF4868CA-3D2D-436B-94FC-F45F09C2D798}" dt="2022-02-27T03:02:52.041" v="349" actId="478"/>
        <pc:sldMkLst>
          <pc:docMk/>
          <pc:sldMk cId="132514778" sldId="2955"/>
        </pc:sldMkLst>
        <pc:spChg chg="mod">
          <ac:chgData name="Jia Mian" userId="291035a0b0f30ad2" providerId="LiveId" clId="{EF4868CA-3D2D-436B-94FC-F45F09C2D798}" dt="2022-02-27T02:43:57.174" v="281" actId="207"/>
          <ac:spMkLst>
            <pc:docMk/>
            <pc:sldMk cId="132514778" sldId="2955"/>
            <ac:spMk id="2" creationId="{00000000-0000-0000-0000-000000000000}"/>
          </ac:spMkLst>
        </pc:spChg>
        <pc:spChg chg="add del mod ord">
          <ac:chgData name="Jia Mian" userId="291035a0b0f30ad2" providerId="LiveId" clId="{EF4868CA-3D2D-436B-94FC-F45F09C2D798}" dt="2022-02-27T03:02:52.041" v="349" actId="478"/>
          <ac:spMkLst>
            <pc:docMk/>
            <pc:sldMk cId="132514778" sldId="2955"/>
            <ac:spMk id="16" creationId="{5A1A6F34-7CF5-4927-9757-17C5B933D289}"/>
          </ac:spMkLst>
        </pc:spChg>
      </pc:sldChg>
      <pc:sldChg chg="addSp modSp add del mod modClrScheme chgLayout">
        <pc:chgData name="Jia Mian" userId="291035a0b0f30ad2" providerId="LiveId" clId="{EF4868CA-3D2D-436B-94FC-F45F09C2D798}" dt="2022-02-27T03:03:10.290" v="350" actId="700"/>
        <pc:sldMkLst>
          <pc:docMk/>
          <pc:sldMk cId="576505591" sldId="7169"/>
        </pc:sldMkLst>
        <pc:spChg chg="mod ord">
          <ac:chgData name="Jia Mian" userId="291035a0b0f30ad2" providerId="LiveId" clId="{EF4868CA-3D2D-436B-94FC-F45F09C2D798}" dt="2022-02-27T03:03:10.290" v="350" actId="700"/>
          <ac:spMkLst>
            <pc:docMk/>
            <pc:sldMk cId="576505591" sldId="7169"/>
            <ac:spMk id="4" creationId="{324DD04A-B411-9E47-86BF-69670A550593}"/>
          </ac:spMkLst>
        </pc:spChg>
        <pc:spChg chg="add mod ord">
          <ac:chgData name="Jia Mian" userId="291035a0b0f30ad2" providerId="LiveId" clId="{EF4868CA-3D2D-436B-94FC-F45F09C2D798}" dt="2022-02-27T02:44:35.026" v="283" actId="700"/>
          <ac:spMkLst>
            <pc:docMk/>
            <pc:sldMk cId="576505591" sldId="7169"/>
            <ac:spMk id="7" creationId="{82CFE594-7CCE-4639-A2AB-3FDC721FAF80}"/>
          </ac:spMkLst>
        </pc:spChg>
      </pc:sldChg>
      <pc:sldChg chg="addSp modSp add del mod modClrScheme chgLayout">
        <pc:chgData name="Jia Mian" userId="291035a0b0f30ad2" providerId="LiveId" clId="{EF4868CA-3D2D-436B-94FC-F45F09C2D798}" dt="2022-02-27T03:03:10.290" v="350" actId="700"/>
        <pc:sldMkLst>
          <pc:docMk/>
          <pc:sldMk cId="0" sldId="7181"/>
        </pc:sldMkLst>
        <pc:spChg chg="add mod ord">
          <ac:chgData name="Jia Mian" userId="291035a0b0f30ad2" providerId="LiveId" clId="{EF4868CA-3D2D-436B-94FC-F45F09C2D798}" dt="2022-02-27T02:44:35.026" v="283" actId="700"/>
          <ac:spMkLst>
            <pc:docMk/>
            <pc:sldMk cId="0" sldId="7181"/>
            <ac:spMk id="3" creationId="{A5C4274E-B1FF-4E78-A337-613232A2B966}"/>
          </ac:spMkLst>
        </pc:spChg>
        <pc:spChg chg="mod ord">
          <ac:chgData name="Jia Mian" userId="291035a0b0f30ad2" providerId="LiveId" clId="{EF4868CA-3D2D-436B-94FC-F45F09C2D798}" dt="2022-02-27T03:03:10.290" v="350" actId="700"/>
          <ac:spMkLst>
            <pc:docMk/>
            <pc:sldMk cId="0" sldId="7181"/>
            <ac:spMk id="32" creationId="{00000000-0000-0000-0000-000000000000}"/>
          </ac:spMkLst>
        </pc:spChg>
      </pc:sldChg>
      <pc:sldChg chg="addSp delSp modSp add mod modClrScheme modShow chgLayout">
        <pc:chgData name="Jia Mian" userId="291035a0b0f30ad2" providerId="LiveId" clId="{EF4868CA-3D2D-436B-94FC-F45F09C2D798}" dt="2022-02-27T03:14:34.288" v="377" actId="729"/>
        <pc:sldMkLst>
          <pc:docMk/>
          <pc:sldMk cId="2606374320" sldId="9950"/>
        </pc:sldMkLst>
        <pc:spChg chg="add del mod ord">
          <ac:chgData name="Jia Mian" userId="291035a0b0f30ad2" providerId="LiveId" clId="{EF4868CA-3D2D-436B-94FC-F45F09C2D798}" dt="2022-02-27T02:36:02.278" v="187" actId="478"/>
          <ac:spMkLst>
            <pc:docMk/>
            <pc:sldMk cId="2606374320" sldId="9950"/>
            <ac:spMk id="2" creationId="{906CD4B0-0C98-4115-9CCD-68477450D2C9}"/>
          </ac:spMkLst>
        </pc:spChg>
        <pc:spChg chg="add del mod">
          <ac:chgData name="Jia Mian" userId="291035a0b0f30ad2" providerId="LiveId" clId="{EF4868CA-3D2D-436B-94FC-F45F09C2D798}" dt="2022-02-27T02:35:53.281" v="184" actId="478"/>
          <ac:spMkLst>
            <pc:docMk/>
            <pc:sldMk cId="2606374320" sldId="9950"/>
            <ac:spMk id="4" creationId="{A7DB0952-DC87-4189-9302-ACDF56386A75}"/>
          </ac:spMkLst>
        </pc:spChg>
        <pc:spChg chg="mod">
          <ac:chgData name="Jia Mian" userId="291035a0b0f30ad2" providerId="LiveId" clId="{EF4868CA-3D2D-436B-94FC-F45F09C2D798}" dt="2022-02-27T02:36:38.050" v="192" actId="2711"/>
          <ac:spMkLst>
            <pc:docMk/>
            <pc:sldMk cId="2606374320" sldId="9950"/>
            <ac:spMk id="6" creationId="{BD867B5B-157D-8444-AC73-8659445DAF62}"/>
          </ac:spMkLst>
        </pc:spChg>
        <pc:spChg chg="add del mod">
          <ac:chgData name="Jia Mian" userId="291035a0b0f30ad2" providerId="LiveId" clId="{EF4868CA-3D2D-436B-94FC-F45F09C2D798}" dt="2022-02-27T02:36:06.270" v="189" actId="478"/>
          <ac:spMkLst>
            <pc:docMk/>
            <pc:sldMk cId="2606374320" sldId="9950"/>
            <ac:spMk id="8" creationId="{F80C0950-49B4-4EC2-9E6F-61E79EFA1426}"/>
          </ac:spMkLst>
        </pc:spChg>
        <pc:spChg chg="mod">
          <ac:chgData name="Jia Mian" userId="291035a0b0f30ad2" providerId="LiveId" clId="{EF4868CA-3D2D-436B-94FC-F45F09C2D798}" dt="2022-02-27T02:36:38.050" v="192" actId="2711"/>
          <ac:spMkLst>
            <pc:docMk/>
            <pc:sldMk cId="2606374320" sldId="9950"/>
            <ac:spMk id="9" creationId="{B7DC38C2-85E1-3E4A-A5A4-FA7884B81A8A}"/>
          </ac:spMkLst>
        </pc:spChg>
        <pc:spChg chg="mod">
          <ac:chgData name="Jia Mian" userId="291035a0b0f30ad2" providerId="LiveId" clId="{EF4868CA-3D2D-436B-94FC-F45F09C2D798}" dt="2022-02-27T02:36:38.050" v="192" actId="2711"/>
          <ac:spMkLst>
            <pc:docMk/>
            <pc:sldMk cId="2606374320" sldId="9950"/>
            <ac:spMk id="10" creationId="{D889F4AA-9B91-1245-89EF-AB7E0918996A}"/>
          </ac:spMkLst>
        </pc:spChg>
        <pc:spChg chg="mod">
          <ac:chgData name="Jia Mian" userId="291035a0b0f30ad2" providerId="LiveId" clId="{EF4868CA-3D2D-436B-94FC-F45F09C2D798}" dt="2022-02-27T02:36:38.050" v="192" actId="2711"/>
          <ac:spMkLst>
            <pc:docMk/>
            <pc:sldMk cId="2606374320" sldId="9950"/>
            <ac:spMk id="11" creationId="{538798F4-EB42-524A-AE43-6E4887C373BE}"/>
          </ac:spMkLst>
        </pc:spChg>
        <pc:spChg chg="mod">
          <ac:chgData name="Jia Mian" userId="291035a0b0f30ad2" providerId="LiveId" clId="{EF4868CA-3D2D-436B-94FC-F45F09C2D798}" dt="2022-02-27T02:36:38.050" v="192" actId="2711"/>
          <ac:spMkLst>
            <pc:docMk/>
            <pc:sldMk cId="2606374320" sldId="9950"/>
            <ac:spMk id="12" creationId="{6A9E4BB0-81BB-334A-A51B-BCA3409B8187}"/>
          </ac:spMkLst>
        </pc:spChg>
        <pc:spChg chg="mod">
          <ac:chgData name="Jia Mian" userId="291035a0b0f30ad2" providerId="LiveId" clId="{EF4868CA-3D2D-436B-94FC-F45F09C2D798}" dt="2022-02-27T02:36:38.050" v="192" actId="2711"/>
          <ac:spMkLst>
            <pc:docMk/>
            <pc:sldMk cId="2606374320" sldId="9950"/>
            <ac:spMk id="13" creationId="{20D38CCB-B038-6E44-8774-D9DBDE10A4C2}"/>
          </ac:spMkLst>
        </pc:spChg>
        <pc:spChg chg="mod">
          <ac:chgData name="Jia Mian" userId="291035a0b0f30ad2" providerId="LiveId" clId="{EF4868CA-3D2D-436B-94FC-F45F09C2D798}" dt="2022-02-27T02:36:38.050" v="192" actId="2711"/>
          <ac:spMkLst>
            <pc:docMk/>
            <pc:sldMk cId="2606374320" sldId="9950"/>
            <ac:spMk id="14" creationId="{2CBF7E2F-5D2C-544C-B4DA-71CD22D39FE6}"/>
          </ac:spMkLst>
        </pc:spChg>
        <pc:spChg chg="add mod ord">
          <ac:chgData name="Jia Mian" userId="291035a0b0f30ad2" providerId="LiveId" clId="{EF4868CA-3D2D-436B-94FC-F45F09C2D798}" dt="2022-02-27T02:58:11.230" v="332" actId="20577"/>
          <ac:spMkLst>
            <pc:docMk/>
            <pc:sldMk cId="2606374320" sldId="9950"/>
            <ac:spMk id="15" creationId="{2831B99A-CFE2-4DDD-BF99-01BA6A661565}"/>
          </ac:spMkLst>
        </pc:spChg>
        <pc:spChg chg="mod">
          <ac:chgData name="Jia Mian" userId="291035a0b0f30ad2" providerId="LiveId" clId="{EF4868CA-3D2D-436B-94FC-F45F09C2D798}" dt="2022-02-27T02:39:37.407" v="228" actId="1076"/>
          <ac:spMkLst>
            <pc:docMk/>
            <pc:sldMk cId="2606374320" sldId="9950"/>
            <ac:spMk id="17" creationId="{EF08F9DC-F489-EE43-9D72-1D0CDDE563E3}"/>
          </ac:spMkLst>
        </pc:spChg>
        <pc:spChg chg="mod">
          <ac:chgData name="Jia Mian" userId="291035a0b0f30ad2" providerId="LiveId" clId="{EF4868CA-3D2D-436B-94FC-F45F09C2D798}" dt="2022-02-27T02:36:38.050" v="192" actId="2711"/>
          <ac:spMkLst>
            <pc:docMk/>
            <pc:sldMk cId="2606374320" sldId="9950"/>
            <ac:spMk id="26" creationId="{B0CA52B5-797D-E74A-B8F6-D146404D754C}"/>
          </ac:spMkLst>
        </pc:spChg>
        <pc:spChg chg="mod">
          <ac:chgData name="Jia Mian" userId="291035a0b0f30ad2" providerId="LiveId" clId="{EF4868CA-3D2D-436B-94FC-F45F09C2D798}" dt="2022-02-27T02:36:38.050" v="192" actId="2711"/>
          <ac:spMkLst>
            <pc:docMk/>
            <pc:sldMk cId="2606374320" sldId="9950"/>
            <ac:spMk id="27" creationId="{1FEAEBB6-8462-AF40-B085-CB3764888157}"/>
          </ac:spMkLst>
        </pc:spChg>
        <pc:spChg chg="mod">
          <ac:chgData name="Jia Mian" userId="291035a0b0f30ad2" providerId="LiveId" clId="{EF4868CA-3D2D-436B-94FC-F45F09C2D798}" dt="2022-02-27T02:39:37.407" v="228" actId="1076"/>
          <ac:spMkLst>
            <pc:docMk/>
            <pc:sldMk cId="2606374320" sldId="9950"/>
            <ac:spMk id="32" creationId="{42CC3659-32E2-594E-B625-AB69674FA0D6}"/>
          </ac:spMkLst>
        </pc:spChg>
        <pc:spChg chg="mod">
          <ac:chgData name="Jia Mian" userId="291035a0b0f30ad2" providerId="LiveId" clId="{EF4868CA-3D2D-436B-94FC-F45F09C2D798}" dt="2022-02-27T02:36:38.050" v="192" actId="2711"/>
          <ac:spMkLst>
            <pc:docMk/>
            <pc:sldMk cId="2606374320" sldId="9950"/>
            <ac:spMk id="35" creationId="{0467D850-E421-ED45-8A04-91630D832CF6}"/>
          </ac:spMkLst>
        </pc:spChg>
        <pc:spChg chg="mod">
          <ac:chgData name="Jia Mian" userId="291035a0b0f30ad2" providerId="LiveId" clId="{EF4868CA-3D2D-436B-94FC-F45F09C2D798}" dt="2022-02-27T02:36:38.050" v="192" actId="2711"/>
          <ac:spMkLst>
            <pc:docMk/>
            <pc:sldMk cId="2606374320" sldId="9950"/>
            <ac:spMk id="36" creationId="{425B09B1-2666-7E48-BA2A-0765CBB176D6}"/>
          </ac:spMkLst>
        </pc:spChg>
        <pc:spChg chg="mod">
          <ac:chgData name="Jia Mian" userId="291035a0b0f30ad2" providerId="LiveId" clId="{EF4868CA-3D2D-436B-94FC-F45F09C2D798}" dt="2022-02-27T02:39:37.407" v="228" actId="1076"/>
          <ac:spMkLst>
            <pc:docMk/>
            <pc:sldMk cId="2606374320" sldId="9950"/>
            <ac:spMk id="37" creationId="{F766E8D7-17D9-BB44-BBBC-B473109FA1CA}"/>
          </ac:spMkLst>
        </pc:spChg>
        <pc:spChg chg="mod">
          <ac:chgData name="Jia Mian" userId="291035a0b0f30ad2" providerId="LiveId" clId="{EF4868CA-3D2D-436B-94FC-F45F09C2D798}" dt="2022-02-27T02:36:38.050" v="192" actId="2711"/>
          <ac:spMkLst>
            <pc:docMk/>
            <pc:sldMk cId="2606374320" sldId="9950"/>
            <ac:spMk id="39" creationId="{596A0E90-00EB-5145-B7D6-F68CA247C6D9}"/>
          </ac:spMkLst>
        </pc:spChg>
        <pc:spChg chg="mod">
          <ac:chgData name="Jia Mian" userId="291035a0b0f30ad2" providerId="LiveId" clId="{EF4868CA-3D2D-436B-94FC-F45F09C2D798}" dt="2022-02-27T02:36:38.050" v="192" actId="2711"/>
          <ac:spMkLst>
            <pc:docMk/>
            <pc:sldMk cId="2606374320" sldId="9950"/>
            <ac:spMk id="40" creationId="{59817278-09D7-E646-A3F0-0B927E991516}"/>
          </ac:spMkLst>
        </pc:spChg>
        <pc:spChg chg="add del mod ord">
          <ac:chgData name="Jia Mian" userId="291035a0b0f30ad2" providerId="LiveId" clId="{EF4868CA-3D2D-436B-94FC-F45F09C2D798}" dt="2022-02-27T02:36:04.590" v="188" actId="478"/>
          <ac:spMkLst>
            <pc:docMk/>
            <pc:sldMk cId="2606374320" sldId="9950"/>
            <ac:spMk id="42" creationId="{6CD3067A-CBF5-9240-BD0D-D5C38831B801}"/>
          </ac:spMkLst>
        </pc:spChg>
        <pc:spChg chg="mod">
          <ac:chgData name="Jia Mian" userId="291035a0b0f30ad2" providerId="LiveId" clId="{EF4868CA-3D2D-436B-94FC-F45F09C2D798}" dt="2022-02-27T02:40:25.108" v="267" actId="1076"/>
          <ac:spMkLst>
            <pc:docMk/>
            <pc:sldMk cId="2606374320" sldId="9950"/>
            <ac:spMk id="43" creationId="{9DA5DD67-9F3B-6843-948F-DE9F6C1CD715}"/>
          </ac:spMkLst>
        </pc:spChg>
        <pc:spChg chg="add mod">
          <ac:chgData name="Jia Mian" userId="291035a0b0f30ad2" providerId="LiveId" clId="{EF4868CA-3D2D-436B-94FC-F45F09C2D798}" dt="2022-02-27T02:40:25.108" v="267" actId="1076"/>
          <ac:spMkLst>
            <pc:docMk/>
            <pc:sldMk cId="2606374320" sldId="9950"/>
            <ac:spMk id="44" creationId="{DC4C8CB0-0931-4740-94F5-4D912CFCD5F2}"/>
          </ac:spMkLst>
        </pc:spChg>
        <pc:spChg chg="mod">
          <ac:chgData name="Jia Mian" userId="291035a0b0f30ad2" providerId="LiveId" clId="{EF4868CA-3D2D-436B-94FC-F45F09C2D798}" dt="2022-02-27T02:39:15.614" v="214" actId="208"/>
          <ac:spMkLst>
            <pc:docMk/>
            <pc:sldMk cId="2606374320" sldId="9950"/>
            <ac:spMk id="47" creationId="{6F46BB0D-407C-42BB-B7F3-B9231B038AD8}"/>
          </ac:spMkLst>
        </pc:spChg>
        <pc:spChg chg="mod">
          <ac:chgData name="Jia Mian" userId="291035a0b0f30ad2" providerId="LiveId" clId="{EF4868CA-3D2D-436B-94FC-F45F09C2D798}" dt="2022-02-27T02:39:15.614" v="214" actId="208"/>
          <ac:spMkLst>
            <pc:docMk/>
            <pc:sldMk cId="2606374320" sldId="9950"/>
            <ac:spMk id="48" creationId="{F57E44BF-30EA-4ED8-A8D0-46A5F5DA0A5C}"/>
          </ac:spMkLst>
        </pc:spChg>
        <pc:spChg chg="mod">
          <ac:chgData name="Jia Mian" userId="291035a0b0f30ad2" providerId="LiveId" clId="{EF4868CA-3D2D-436B-94FC-F45F09C2D798}" dt="2022-02-27T02:39:15.614" v="214" actId="208"/>
          <ac:spMkLst>
            <pc:docMk/>
            <pc:sldMk cId="2606374320" sldId="9950"/>
            <ac:spMk id="50" creationId="{01904615-136C-471C-AA88-825390E60B45}"/>
          </ac:spMkLst>
        </pc:spChg>
        <pc:spChg chg="mod">
          <ac:chgData name="Jia Mian" userId="291035a0b0f30ad2" providerId="LiveId" clId="{EF4868CA-3D2D-436B-94FC-F45F09C2D798}" dt="2022-02-27T02:39:15.614" v="214" actId="208"/>
          <ac:spMkLst>
            <pc:docMk/>
            <pc:sldMk cId="2606374320" sldId="9950"/>
            <ac:spMk id="51" creationId="{D063818F-C7E8-4C27-A928-8FFC9A25A689}"/>
          </ac:spMkLst>
        </pc:spChg>
        <pc:spChg chg="mod">
          <ac:chgData name="Jia Mian" userId="291035a0b0f30ad2" providerId="LiveId" clId="{EF4868CA-3D2D-436B-94FC-F45F09C2D798}" dt="2022-02-27T02:39:15.614" v="214" actId="208"/>
          <ac:spMkLst>
            <pc:docMk/>
            <pc:sldMk cId="2606374320" sldId="9950"/>
            <ac:spMk id="53" creationId="{1450954A-6F87-4FFC-AD2C-3B222AF517F4}"/>
          </ac:spMkLst>
        </pc:spChg>
        <pc:spChg chg="mod">
          <ac:chgData name="Jia Mian" userId="291035a0b0f30ad2" providerId="LiveId" clId="{EF4868CA-3D2D-436B-94FC-F45F09C2D798}" dt="2022-02-27T02:39:15.614" v="214" actId="208"/>
          <ac:spMkLst>
            <pc:docMk/>
            <pc:sldMk cId="2606374320" sldId="9950"/>
            <ac:spMk id="54" creationId="{ED99022F-BA9C-4F91-B8A7-626A773AE29A}"/>
          </ac:spMkLst>
        </pc:spChg>
        <pc:spChg chg="mod">
          <ac:chgData name="Jia Mian" userId="291035a0b0f30ad2" providerId="LiveId" clId="{EF4868CA-3D2D-436B-94FC-F45F09C2D798}" dt="2022-02-27T02:38:21.469" v="208"/>
          <ac:spMkLst>
            <pc:docMk/>
            <pc:sldMk cId="2606374320" sldId="9950"/>
            <ac:spMk id="57" creationId="{9C4B43EC-216E-47D3-90A1-E161A240CD19}"/>
          </ac:spMkLst>
        </pc:spChg>
        <pc:spChg chg="mod">
          <ac:chgData name="Jia Mian" userId="291035a0b0f30ad2" providerId="LiveId" clId="{EF4868CA-3D2D-436B-94FC-F45F09C2D798}" dt="2022-02-27T02:38:21.469" v="208"/>
          <ac:spMkLst>
            <pc:docMk/>
            <pc:sldMk cId="2606374320" sldId="9950"/>
            <ac:spMk id="58" creationId="{DC6D19E2-007C-466C-8E9B-76272836D722}"/>
          </ac:spMkLst>
        </pc:spChg>
        <pc:spChg chg="mod">
          <ac:chgData name="Jia Mian" userId="291035a0b0f30ad2" providerId="LiveId" clId="{EF4868CA-3D2D-436B-94FC-F45F09C2D798}" dt="2022-02-27T02:38:21.469" v="208"/>
          <ac:spMkLst>
            <pc:docMk/>
            <pc:sldMk cId="2606374320" sldId="9950"/>
            <ac:spMk id="60" creationId="{2B55FDF3-B5DD-47D4-8C04-BE44A06629E3}"/>
          </ac:spMkLst>
        </pc:spChg>
        <pc:spChg chg="mod">
          <ac:chgData name="Jia Mian" userId="291035a0b0f30ad2" providerId="LiveId" clId="{EF4868CA-3D2D-436B-94FC-F45F09C2D798}" dt="2022-02-27T02:38:21.469" v="208"/>
          <ac:spMkLst>
            <pc:docMk/>
            <pc:sldMk cId="2606374320" sldId="9950"/>
            <ac:spMk id="61" creationId="{A3C79F59-0387-45EE-B902-502B1B91A7F4}"/>
          </ac:spMkLst>
        </pc:spChg>
        <pc:spChg chg="mod">
          <ac:chgData name="Jia Mian" userId="291035a0b0f30ad2" providerId="LiveId" clId="{EF4868CA-3D2D-436B-94FC-F45F09C2D798}" dt="2022-02-27T02:38:21.469" v="208"/>
          <ac:spMkLst>
            <pc:docMk/>
            <pc:sldMk cId="2606374320" sldId="9950"/>
            <ac:spMk id="63" creationId="{3EF168ED-9087-47B5-935A-D32E84B568E4}"/>
          </ac:spMkLst>
        </pc:spChg>
        <pc:spChg chg="mod">
          <ac:chgData name="Jia Mian" userId="291035a0b0f30ad2" providerId="LiveId" clId="{EF4868CA-3D2D-436B-94FC-F45F09C2D798}" dt="2022-02-27T02:38:21.469" v="208"/>
          <ac:spMkLst>
            <pc:docMk/>
            <pc:sldMk cId="2606374320" sldId="9950"/>
            <ac:spMk id="64" creationId="{F9A86358-196C-4FC1-9DA8-EF3D585EBB24}"/>
          </ac:spMkLst>
        </pc:spChg>
        <pc:spChg chg="mod">
          <ac:chgData name="Jia Mian" userId="291035a0b0f30ad2" providerId="LiveId" clId="{EF4868CA-3D2D-436B-94FC-F45F09C2D798}" dt="2022-02-27T02:40:15.585" v="265" actId="207"/>
          <ac:spMkLst>
            <pc:docMk/>
            <pc:sldMk cId="2606374320" sldId="9950"/>
            <ac:spMk id="66" creationId="{8A41CFB5-B659-480C-AB6F-DE83C422FD96}"/>
          </ac:spMkLst>
        </pc:spChg>
        <pc:spChg chg="mod">
          <ac:chgData name="Jia Mian" userId="291035a0b0f30ad2" providerId="LiveId" clId="{EF4868CA-3D2D-436B-94FC-F45F09C2D798}" dt="2022-02-27T02:40:01.676" v="261" actId="208"/>
          <ac:spMkLst>
            <pc:docMk/>
            <pc:sldMk cId="2606374320" sldId="9950"/>
            <ac:spMk id="67" creationId="{135463D3-E44D-4CA9-B72F-EE4921BCEF73}"/>
          </ac:spMkLst>
        </pc:spChg>
        <pc:spChg chg="mod">
          <ac:chgData name="Jia Mian" userId="291035a0b0f30ad2" providerId="LiveId" clId="{EF4868CA-3D2D-436B-94FC-F45F09C2D798}" dt="2022-02-27T02:40:19.100" v="266" actId="207"/>
          <ac:spMkLst>
            <pc:docMk/>
            <pc:sldMk cId="2606374320" sldId="9950"/>
            <ac:spMk id="69" creationId="{3545185E-6788-4F74-AD74-7A51F45BDC22}"/>
          </ac:spMkLst>
        </pc:spChg>
        <pc:spChg chg="mod">
          <ac:chgData name="Jia Mian" userId="291035a0b0f30ad2" providerId="LiveId" clId="{EF4868CA-3D2D-436B-94FC-F45F09C2D798}" dt="2022-02-27T02:40:01.676" v="261" actId="208"/>
          <ac:spMkLst>
            <pc:docMk/>
            <pc:sldMk cId="2606374320" sldId="9950"/>
            <ac:spMk id="70" creationId="{0CD59A28-C22A-4F31-9245-BD00A49DDB0E}"/>
          </ac:spMkLst>
        </pc:spChg>
        <pc:spChg chg="mod">
          <ac:chgData name="Jia Mian" userId="291035a0b0f30ad2" providerId="LiveId" clId="{EF4868CA-3D2D-436B-94FC-F45F09C2D798}" dt="2022-02-27T02:40:11.707" v="264" actId="207"/>
          <ac:spMkLst>
            <pc:docMk/>
            <pc:sldMk cId="2606374320" sldId="9950"/>
            <ac:spMk id="72" creationId="{F68B18FC-4605-4D52-9A3C-A126A851A2DA}"/>
          </ac:spMkLst>
        </pc:spChg>
        <pc:spChg chg="mod">
          <ac:chgData name="Jia Mian" userId="291035a0b0f30ad2" providerId="LiveId" clId="{EF4868CA-3D2D-436B-94FC-F45F09C2D798}" dt="2022-02-27T02:40:01.676" v="261" actId="208"/>
          <ac:spMkLst>
            <pc:docMk/>
            <pc:sldMk cId="2606374320" sldId="9950"/>
            <ac:spMk id="73" creationId="{787743CF-4ADF-424F-92C4-FB0AC935242D}"/>
          </ac:spMkLst>
        </pc:spChg>
        <pc:spChg chg="add mod">
          <ac:chgData name="Jia Mian" userId="291035a0b0f30ad2" providerId="LiveId" clId="{EF4868CA-3D2D-436B-94FC-F45F09C2D798}" dt="2022-02-27T02:58:08.831" v="330" actId="21"/>
          <ac:spMkLst>
            <pc:docMk/>
            <pc:sldMk cId="2606374320" sldId="9950"/>
            <ac:spMk id="74" creationId="{2659740F-FBC1-4D56-B170-9EBF0F4FB286}"/>
          </ac:spMkLst>
        </pc:spChg>
        <pc:grpChg chg="mod">
          <ac:chgData name="Jia Mian" userId="291035a0b0f30ad2" providerId="LiveId" clId="{EF4868CA-3D2D-436B-94FC-F45F09C2D798}" dt="2022-02-27T02:40:25.108" v="267" actId="1076"/>
          <ac:grpSpMkLst>
            <pc:docMk/>
            <pc:sldMk cId="2606374320" sldId="9950"/>
            <ac:grpSpMk id="41" creationId="{254777CB-62A8-7440-A847-C17926EAEBB3}"/>
          </ac:grpSpMkLst>
        </pc:grpChg>
        <pc:grpChg chg="add mod">
          <ac:chgData name="Jia Mian" userId="291035a0b0f30ad2" providerId="LiveId" clId="{EF4868CA-3D2D-436B-94FC-F45F09C2D798}" dt="2022-02-27T02:40:25.108" v="267" actId="1076"/>
          <ac:grpSpMkLst>
            <pc:docMk/>
            <pc:sldMk cId="2606374320" sldId="9950"/>
            <ac:grpSpMk id="46" creationId="{E4F4D23A-4D8D-40BD-9B26-5037F974C907}"/>
          </ac:grpSpMkLst>
        </pc:grpChg>
        <pc:grpChg chg="add mod">
          <ac:chgData name="Jia Mian" userId="291035a0b0f30ad2" providerId="LiveId" clId="{EF4868CA-3D2D-436B-94FC-F45F09C2D798}" dt="2022-02-27T02:40:25.108" v="267" actId="1076"/>
          <ac:grpSpMkLst>
            <pc:docMk/>
            <pc:sldMk cId="2606374320" sldId="9950"/>
            <ac:grpSpMk id="49" creationId="{11B7D8F7-1C13-4E0F-85AB-58DBBD674613}"/>
          </ac:grpSpMkLst>
        </pc:grpChg>
        <pc:grpChg chg="add mod">
          <ac:chgData name="Jia Mian" userId="291035a0b0f30ad2" providerId="LiveId" clId="{EF4868CA-3D2D-436B-94FC-F45F09C2D798}" dt="2022-02-27T02:40:25.108" v="267" actId="1076"/>
          <ac:grpSpMkLst>
            <pc:docMk/>
            <pc:sldMk cId="2606374320" sldId="9950"/>
            <ac:grpSpMk id="52" creationId="{6A934B62-0094-458F-83FC-8D8E759EFA89}"/>
          </ac:grpSpMkLst>
        </pc:grpChg>
        <pc:grpChg chg="add del mod">
          <ac:chgData name="Jia Mian" userId="291035a0b0f30ad2" providerId="LiveId" clId="{EF4868CA-3D2D-436B-94FC-F45F09C2D798}" dt="2022-02-27T02:38:35.016" v="211"/>
          <ac:grpSpMkLst>
            <pc:docMk/>
            <pc:sldMk cId="2606374320" sldId="9950"/>
            <ac:grpSpMk id="56" creationId="{F1E30F38-434C-4B53-959E-DA59E11A1558}"/>
          </ac:grpSpMkLst>
        </pc:grpChg>
        <pc:grpChg chg="add del mod">
          <ac:chgData name="Jia Mian" userId="291035a0b0f30ad2" providerId="LiveId" clId="{EF4868CA-3D2D-436B-94FC-F45F09C2D798}" dt="2022-02-27T02:38:35.016" v="211"/>
          <ac:grpSpMkLst>
            <pc:docMk/>
            <pc:sldMk cId="2606374320" sldId="9950"/>
            <ac:grpSpMk id="59" creationId="{577C3936-9B91-48CC-92B3-9948819AFFE2}"/>
          </ac:grpSpMkLst>
        </pc:grpChg>
        <pc:grpChg chg="add del mod">
          <ac:chgData name="Jia Mian" userId="291035a0b0f30ad2" providerId="LiveId" clId="{EF4868CA-3D2D-436B-94FC-F45F09C2D798}" dt="2022-02-27T02:38:35.016" v="211"/>
          <ac:grpSpMkLst>
            <pc:docMk/>
            <pc:sldMk cId="2606374320" sldId="9950"/>
            <ac:grpSpMk id="62" creationId="{89B6B9FC-AE38-4298-BC45-76718DEAA066}"/>
          </ac:grpSpMkLst>
        </pc:grpChg>
        <pc:grpChg chg="add mod">
          <ac:chgData name="Jia Mian" userId="291035a0b0f30ad2" providerId="LiveId" clId="{EF4868CA-3D2D-436B-94FC-F45F09C2D798}" dt="2022-02-27T02:40:25.108" v="267" actId="1076"/>
          <ac:grpSpMkLst>
            <pc:docMk/>
            <pc:sldMk cId="2606374320" sldId="9950"/>
            <ac:grpSpMk id="65" creationId="{3A27FD0E-45B7-4450-837A-CB4957C4F98E}"/>
          </ac:grpSpMkLst>
        </pc:grpChg>
        <pc:grpChg chg="add mod">
          <ac:chgData name="Jia Mian" userId="291035a0b0f30ad2" providerId="LiveId" clId="{EF4868CA-3D2D-436B-94FC-F45F09C2D798}" dt="2022-02-27T02:40:25.108" v="267" actId="1076"/>
          <ac:grpSpMkLst>
            <pc:docMk/>
            <pc:sldMk cId="2606374320" sldId="9950"/>
            <ac:grpSpMk id="68" creationId="{7AEB61E8-CCFE-4608-9041-856B3523CCEB}"/>
          </ac:grpSpMkLst>
        </pc:grpChg>
        <pc:grpChg chg="add mod">
          <ac:chgData name="Jia Mian" userId="291035a0b0f30ad2" providerId="LiveId" clId="{EF4868CA-3D2D-436B-94FC-F45F09C2D798}" dt="2022-02-27T02:40:25.108" v="267" actId="1076"/>
          <ac:grpSpMkLst>
            <pc:docMk/>
            <pc:sldMk cId="2606374320" sldId="9950"/>
            <ac:grpSpMk id="71" creationId="{80147470-9067-41FC-8AC0-B102B2CC2D0E}"/>
          </ac:grpSpMkLst>
        </pc:grpChg>
        <pc:picChg chg="del mod">
          <ac:chgData name="Jia Mian" userId="291035a0b0f30ad2" providerId="LiveId" clId="{EF4868CA-3D2D-436B-94FC-F45F09C2D798}" dt="2022-02-27T02:38:19.275" v="206" actId="478"/>
          <ac:picMkLst>
            <pc:docMk/>
            <pc:sldMk cId="2606374320" sldId="9950"/>
            <ac:picMk id="5" creationId="{68B89F74-9B75-0646-9E3D-1A1B5AF236EC}"/>
          </ac:picMkLst>
        </pc:picChg>
        <pc:picChg chg="add mod">
          <ac:chgData name="Jia Mian" userId="291035a0b0f30ad2" providerId="LiveId" clId="{EF4868CA-3D2D-436B-94FC-F45F09C2D798}" dt="2022-02-27T02:40:25.108" v="267" actId="1076"/>
          <ac:picMkLst>
            <pc:docMk/>
            <pc:sldMk cId="2606374320" sldId="9950"/>
            <ac:picMk id="45" creationId="{86149AE3-9692-4B71-A5A1-7495E40FEC17}"/>
          </ac:picMkLst>
        </pc:picChg>
        <pc:picChg chg="add del mod">
          <ac:chgData name="Jia Mian" userId="291035a0b0f30ad2" providerId="LiveId" clId="{EF4868CA-3D2D-436B-94FC-F45F09C2D798}" dt="2022-02-27T02:38:35.016" v="211"/>
          <ac:picMkLst>
            <pc:docMk/>
            <pc:sldMk cId="2606374320" sldId="9950"/>
            <ac:picMk id="55" creationId="{21B9311B-10A0-4792-A5D4-3A0C22BFAFC7}"/>
          </ac:picMkLst>
        </pc:picChg>
        <pc:picChg chg="add del mod">
          <ac:chgData name="Jia Mian" userId="291035a0b0f30ad2" providerId="LiveId" clId="{EF4868CA-3D2D-436B-94FC-F45F09C2D798}" dt="2022-02-27T02:58:06.217" v="329" actId="478"/>
          <ac:picMkLst>
            <pc:docMk/>
            <pc:sldMk cId="2606374320" sldId="9950"/>
            <ac:picMk id="75" creationId="{D270CFAE-9570-462E-8532-E6C7F171FCD2}"/>
          </ac:picMkLst>
        </pc:picChg>
      </pc:sldChg>
      <pc:sldChg chg="modSp add del mod ord modClrScheme chgLayout">
        <pc:chgData name="Jia Mian" userId="291035a0b0f30ad2" providerId="LiveId" clId="{EF4868CA-3D2D-436B-94FC-F45F09C2D798}" dt="2022-02-27T03:14:19.007" v="376"/>
        <pc:sldMkLst>
          <pc:docMk/>
          <pc:sldMk cId="0" sldId="9951"/>
        </pc:sldMkLst>
        <pc:spChg chg="mod ord">
          <ac:chgData name="Jia Mian" userId="291035a0b0f30ad2" providerId="LiveId" clId="{EF4868CA-3D2D-436B-94FC-F45F09C2D798}" dt="2022-02-27T03:14:14.774" v="374" actId="700"/>
          <ac:spMkLst>
            <pc:docMk/>
            <pc:sldMk cId="0" sldId="9951"/>
            <ac:spMk id="86" creationId="{00000000-0000-0000-0000-000000000000}"/>
          </ac:spMkLst>
        </pc:spChg>
      </pc:sldChg>
      <pc:sldChg chg="add del modTransition">
        <pc:chgData name="Jia Mian" userId="291035a0b0f30ad2" providerId="LiveId" clId="{EF4868CA-3D2D-436B-94FC-F45F09C2D798}" dt="2022-02-27T02:42:35.882" v="277" actId="47"/>
        <pc:sldMkLst>
          <pc:docMk/>
          <pc:sldMk cId="1576547869" sldId="9951"/>
        </pc:sldMkLst>
      </pc:sldChg>
      <pc:sldChg chg="modSp add del mod ord modClrScheme chgLayout">
        <pc:chgData name="Jia Mian" userId="291035a0b0f30ad2" providerId="LiveId" clId="{EF4868CA-3D2D-436B-94FC-F45F09C2D798}" dt="2022-02-27T03:14:19.007" v="376"/>
        <pc:sldMkLst>
          <pc:docMk/>
          <pc:sldMk cId="0" sldId="9952"/>
        </pc:sldMkLst>
        <pc:spChg chg="mod ord">
          <ac:chgData name="Jia Mian" userId="291035a0b0f30ad2" providerId="LiveId" clId="{EF4868CA-3D2D-436B-94FC-F45F09C2D798}" dt="2022-02-27T03:14:14.774" v="374" actId="700"/>
          <ac:spMkLst>
            <pc:docMk/>
            <pc:sldMk cId="0" sldId="9952"/>
            <ac:spMk id="86" creationId="{00000000-0000-0000-0000-000000000000}"/>
          </ac:spMkLst>
        </pc:spChg>
      </pc:sldChg>
      <pc:sldChg chg="addSp modSp new mod">
        <pc:chgData name="Jia Mian" userId="291035a0b0f30ad2" providerId="LiveId" clId="{EF4868CA-3D2D-436B-94FC-F45F09C2D798}" dt="2022-02-27T03:25:18.181" v="501" actId="20577"/>
        <pc:sldMkLst>
          <pc:docMk/>
          <pc:sldMk cId="4048795850" sldId="9953"/>
        </pc:sldMkLst>
        <pc:spChg chg="mod">
          <ac:chgData name="Jia Mian" userId="291035a0b0f30ad2" providerId="LiveId" clId="{EF4868CA-3D2D-436B-94FC-F45F09C2D798}" dt="2022-02-27T03:25:18.181" v="501" actId="20577"/>
          <ac:spMkLst>
            <pc:docMk/>
            <pc:sldMk cId="4048795850" sldId="9953"/>
            <ac:spMk id="2" creationId="{E48F69CC-F10A-402E-8B7B-F6FA9912DA1B}"/>
          </ac:spMkLst>
        </pc:spChg>
        <pc:spChg chg="mod">
          <ac:chgData name="Jia Mian" userId="291035a0b0f30ad2" providerId="LiveId" clId="{EF4868CA-3D2D-436B-94FC-F45F09C2D798}" dt="2022-02-27T03:24:21.938" v="463" actId="208"/>
          <ac:spMkLst>
            <pc:docMk/>
            <pc:sldMk cId="4048795850" sldId="9953"/>
            <ac:spMk id="4" creationId="{E8116E86-030D-4477-A46B-37A9AC945674}"/>
          </ac:spMkLst>
        </pc:spChg>
        <pc:spChg chg="mod">
          <ac:chgData name="Jia Mian" userId="291035a0b0f30ad2" providerId="LiveId" clId="{EF4868CA-3D2D-436B-94FC-F45F09C2D798}" dt="2022-02-27T03:23:59.598" v="461"/>
          <ac:spMkLst>
            <pc:docMk/>
            <pc:sldMk cId="4048795850" sldId="9953"/>
            <ac:spMk id="5" creationId="{F3157693-1523-48A9-A19E-95946A0BCFC1}"/>
          </ac:spMkLst>
        </pc:spChg>
        <pc:spChg chg="mod">
          <ac:chgData name="Jia Mian" userId="291035a0b0f30ad2" providerId="LiveId" clId="{EF4868CA-3D2D-436B-94FC-F45F09C2D798}" dt="2022-02-27T03:23:59.598" v="461"/>
          <ac:spMkLst>
            <pc:docMk/>
            <pc:sldMk cId="4048795850" sldId="9953"/>
            <ac:spMk id="6" creationId="{C064B681-9DE6-41EF-A1F4-8F5ED1B45921}"/>
          </ac:spMkLst>
        </pc:spChg>
        <pc:spChg chg="mod">
          <ac:chgData name="Jia Mian" userId="291035a0b0f30ad2" providerId="LiveId" clId="{EF4868CA-3D2D-436B-94FC-F45F09C2D798}" dt="2022-02-27T03:23:59.598" v="461"/>
          <ac:spMkLst>
            <pc:docMk/>
            <pc:sldMk cId="4048795850" sldId="9953"/>
            <ac:spMk id="7" creationId="{334A3A49-5E46-4FCE-97C4-B4DEC529D214}"/>
          </ac:spMkLst>
        </pc:spChg>
        <pc:spChg chg="mod">
          <ac:chgData name="Jia Mian" userId="291035a0b0f30ad2" providerId="LiveId" clId="{EF4868CA-3D2D-436B-94FC-F45F09C2D798}" dt="2022-02-27T03:23:59.598" v="461"/>
          <ac:spMkLst>
            <pc:docMk/>
            <pc:sldMk cId="4048795850" sldId="9953"/>
            <ac:spMk id="12" creationId="{D2B4C994-8029-4088-8E5C-C6C75B3E4082}"/>
          </ac:spMkLst>
        </pc:spChg>
        <pc:spChg chg="mod">
          <ac:chgData name="Jia Mian" userId="291035a0b0f30ad2" providerId="LiveId" clId="{EF4868CA-3D2D-436B-94FC-F45F09C2D798}" dt="2022-02-27T03:24:58.759" v="468" actId="207"/>
          <ac:spMkLst>
            <pc:docMk/>
            <pc:sldMk cId="4048795850" sldId="9953"/>
            <ac:spMk id="13" creationId="{8C8C72DA-BAFC-441B-A0B1-1B3599441DF2}"/>
          </ac:spMkLst>
        </pc:spChg>
        <pc:spChg chg="mod">
          <ac:chgData name="Jia Mian" userId="291035a0b0f30ad2" providerId="LiveId" clId="{EF4868CA-3D2D-436B-94FC-F45F09C2D798}" dt="2022-02-27T03:24:58.759" v="468" actId="207"/>
          <ac:spMkLst>
            <pc:docMk/>
            <pc:sldMk cId="4048795850" sldId="9953"/>
            <ac:spMk id="14" creationId="{CC6544CE-C14A-48D9-9D83-6CBFFB8A1277}"/>
          </ac:spMkLst>
        </pc:spChg>
        <pc:spChg chg="mod">
          <ac:chgData name="Jia Mian" userId="291035a0b0f30ad2" providerId="LiveId" clId="{EF4868CA-3D2D-436B-94FC-F45F09C2D798}" dt="2022-02-27T03:24:03.413" v="462" actId="207"/>
          <ac:spMkLst>
            <pc:docMk/>
            <pc:sldMk cId="4048795850" sldId="9953"/>
            <ac:spMk id="15" creationId="{A433A0FF-D437-4049-B4CF-CC0F69562E85}"/>
          </ac:spMkLst>
        </pc:spChg>
        <pc:spChg chg="mod">
          <ac:chgData name="Jia Mian" userId="291035a0b0f30ad2" providerId="LiveId" clId="{EF4868CA-3D2D-436B-94FC-F45F09C2D798}" dt="2022-02-27T03:24:03.413" v="462" actId="207"/>
          <ac:spMkLst>
            <pc:docMk/>
            <pc:sldMk cId="4048795850" sldId="9953"/>
            <ac:spMk id="16" creationId="{18FA3728-62EC-4EF1-9494-92026FC87BA6}"/>
          </ac:spMkLst>
        </pc:spChg>
        <pc:grpChg chg="add mod">
          <ac:chgData name="Jia Mian" userId="291035a0b0f30ad2" providerId="LiveId" clId="{EF4868CA-3D2D-436B-94FC-F45F09C2D798}" dt="2022-02-27T03:23:59.598" v="461"/>
          <ac:grpSpMkLst>
            <pc:docMk/>
            <pc:sldMk cId="4048795850" sldId="9953"/>
            <ac:grpSpMk id="3" creationId="{EAC420F3-F6C6-4E57-988B-F1B8755D6940}"/>
          </ac:grpSpMkLst>
        </pc:grpChg>
        <pc:grpChg chg="mod">
          <ac:chgData name="Jia Mian" userId="291035a0b0f30ad2" providerId="LiveId" clId="{EF4868CA-3D2D-436B-94FC-F45F09C2D798}" dt="2022-02-27T03:23:59.598" v="461"/>
          <ac:grpSpMkLst>
            <pc:docMk/>
            <pc:sldMk cId="4048795850" sldId="9953"/>
            <ac:grpSpMk id="10" creationId="{74827C03-DCF8-4CF3-A0A5-9939D7A7268F}"/>
          </ac:grpSpMkLst>
        </pc:grpChg>
        <pc:grpChg chg="mod">
          <ac:chgData name="Jia Mian" userId="291035a0b0f30ad2" providerId="LiveId" clId="{EF4868CA-3D2D-436B-94FC-F45F09C2D798}" dt="2022-02-27T03:23:59.598" v="461"/>
          <ac:grpSpMkLst>
            <pc:docMk/>
            <pc:sldMk cId="4048795850" sldId="9953"/>
            <ac:grpSpMk id="11" creationId="{97B7093C-B84C-4846-90FA-0C8C759320C7}"/>
          </ac:grpSpMkLst>
        </pc:grpChg>
        <pc:picChg chg="add mod">
          <ac:chgData name="Jia Mian" userId="291035a0b0f30ad2" providerId="LiveId" clId="{EF4868CA-3D2D-436B-94FC-F45F09C2D798}" dt="2022-02-27T03:23:59.598" v="461"/>
          <ac:picMkLst>
            <pc:docMk/>
            <pc:sldMk cId="4048795850" sldId="9953"/>
            <ac:picMk id="17" creationId="{E9570823-FC41-4768-9F94-4988E2355B1A}"/>
          </ac:picMkLst>
        </pc:picChg>
        <pc:cxnChg chg="mod">
          <ac:chgData name="Jia Mian" userId="291035a0b0f30ad2" providerId="LiveId" clId="{EF4868CA-3D2D-436B-94FC-F45F09C2D798}" dt="2022-02-27T03:24:21.938" v="463" actId="208"/>
          <ac:cxnSpMkLst>
            <pc:docMk/>
            <pc:sldMk cId="4048795850" sldId="9953"/>
            <ac:cxnSpMk id="8" creationId="{2660F0BD-15B3-4DD7-9481-F403E467A9D0}"/>
          </ac:cxnSpMkLst>
        </pc:cxnChg>
        <pc:cxnChg chg="mod">
          <ac:chgData name="Jia Mian" userId="291035a0b0f30ad2" providerId="LiveId" clId="{EF4868CA-3D2D-436B-94FC-F45F09C2D798}" dt="2022-02-27T03:24:21.938" v="463" actId="208"/>
          <ac:cxnSpMkLst>
            <pc:docMk/>
            <pc:sldMk cId="4048795850" sldId="9953"/>
            <ac:cxnSpMk id="9" creationId="{7F4D6D2B-4B90-4829-8908-3C695CC6AA5C}"/>
          </ac:cxnSpMkLst>
        </pc:cxnChg>
      </pc:sldChg>
      <pc:sldChg chg="add modTransition">
        <pc:chgData name="Jia Mian" userId="291035a0b0f30ad2" providerId="LiveId" clId="{EF4868CA-3D2D-436B-94FC-F45F09C2D798}" dt="2022-02-27T03:31:50.824" v="575"/>
        <pc:sldMkLst>
          <pc:docMk/>
          <pc:sldMk cId="0" sldId="9954"/>
        </pc:sldMkLst>
      </pc:sldChg>
      <pc:sldChg chg="delSp modSp add mod modClrScheme chgLayout">
        <pc:chgData name="Jia Mian" userId="291035a0b0f30ad2" providerId="LiveId" clId="{EF4868CA-3D2D-436B-94FC-F45F09C2D798}" dt="2022-02-27T03:34:03.077" v="594" actId="700"/>
        <pc:sldMkLst>
          <pc:docMk/>
          <pc:sldMk cId="3926659177" sldId="9955"/>
        </pc:sldMkLst>
        <pc:spChg chg="mod ord">
          <ac:chgData name="Jia Mian" userId="291035a0b0f30ad2" providerId="LiveId" clId="{EF4868CA-3D2D-436B-94FC-F45F09C2D798}" dt="2022-02-27T03:34:03.077" v="594" actId="700"/>
          <ac:spMkLst>
            <pc:docMk/>
            <pc:sldMk cId="3926659177" sldId="9955"/>
            <ac:spMk id="2" creationId="{9DA47201-75DF-3542-87CA-99A834723C38}"/>
          </ac:spMkLst>
        </pc:spChg>
        <pc:spChg chg="mod">
          <ac:chgData name="Jia Mian" userId="291035a0b0f30ad2" providerId="LiveId" clId="{EF4868CA-3D2D-436B-94FC-F45F09C2D798}" dt="2022-02-27T03:33:19.810" v="584" actId="13822"/>
          <ac:spMkLst>
            <pc:docMk/>
            <pc:sldMk cId="3926659177" sldId="9955"/>
            <ac:spMk id="14" creationId="{1CF67569-ADD8-E942-A36F-E7134D2373C0}"/>
          </ac:spMkLst>
        </pc:spChg>
        <pc:spChg chg="mod">
          <ac:chgData name="Jia Mian" userId="291035a0b0f30ad2" providerId="LiveId" clId="{EF4868CA-3D2D-436B-94FC-F45F09C2D798}" dt="2022-02-27T03:32:51.225" v="580" actId="207"/>
          <ac:spMkLst>
            <pc:docMk/>
            <pc:sldMk cId="3926659177" sldId="9955"/>
            <ac:spMk id="15" creationId="{8277F32D-6585-2840-941D-D659A2A77126}"/>
          </ac:spMkLst>
        </pc:spChg>
        <pc:spChg chg="mod">
          <ac:chgData name="Jia Mian" userId="291035a0b0f30ad2" providerId="LiveId" clId="{EF4868CA-3D2D-436B-94FC-F45F09C2D798}" dt="2022-02-27T03:32:59.023" v="581" actId="207"/>
          <ac:spMkLst>
            <pc:docMk/>
            <pc:sldMk cId="3926659177" sldId="9955"/>
            <ac:spMk id="23" creationId="{1BAA9674-F18D-D043-939D-8D22D66641CA}"/>
          </ac:spMkLst>
        </pc:spChg>
        <pc:spChg chg="mod">
          <ac:chgData name="Jia Mian" userId="291035a0b0f30ad2" providerId="LiveId" clId="{EF4868CA-3D2D-436B-94FC-F45F09C2D798}" dt="2022-02-27T03:33:02.753" v="582" actId="207"/>
          <ac:spMkLst>
            <pc:docMk/>
            <pc:sldMk cId="3926659177" sldId="9955"/>
            <ac:spMk id="24" creationId="{71575C1D-C495-F748-AD14-6E594572AC1D}"/>
          </ac:spMkLst>
        </pc:spChg>
        <pc:spChg chg="mod">
          <ac:chgData name="Jia Mian" userId="291035a0b0f30ad2" providerId="LiveId" clId="{EF4868CA-3D2D-436B-94FC-F45F09C2D798}" dt="2022-02-27T03:32:51.225" v="580" actId="207"/>
          <ac:spMkLst>
            <pc:docMk/>
            <pc:sldMk cId="3926659177" sldId="9955"/>
            <ac:spMk id="28" creationId="{5D009EAF-17F8-A843-B180-6BA97A113B86}"/>
          </ac:spMkLst>
        </pc:spChg>
        <pc:spChg chg="mod">
          <ac:chgData name="Jia Mian" userId="291035a0b0f30ad2" providerId="LiveId" clId="{EF4868CA-3D2D-436B-94FC-F45F09C2D798}" dt="2022-02-27T03:32:51.225" v="580" actId="207"/>
          <ac:spMkLst>
            <pc:docMk/>
            <pc:sldMk cId="3926659177" sldId="9955"/>
            <ac:spMk id="29" creationId="{190948F6-DB9F-354E-B43A-849384246617}"/>
          </ac:spMkLst>
        </pc:spChg>
        <pc:spChg chg="mod">
          <ac:chgData name="Jia Mian" userId="291035a0b0f30ad2" providerId="LiveId" clId="{EF4868CA-3D2D-436B-94FC-F45F09C2D798}" dt="2022-02-27T03:32:51.225" v="580" actId="207"/>
          <ac:spMkLst>
            <pc:docMk/>
            <pc:sldMk cId="3926659177" sldId="9955"/>
            <ac:spMk id="30" creationId="{F708AABD-CAFB-FC49-9FBF-42BD934E06EE}"/>
          </ac:spMkLst>
        </pc:spChg>
        <pc:spChg chg="mod">
          <ac:chgData name="Jia Mian" userId="291035a0b0f30ad2" providerId="LiveId" clId="{EF4868CA-3D2D-436B-94FC-F45F09C2D798}" dt="2022-02-27T03:32:51.225" v="580" actId="207"/>
          <ac:spMkLst>
            <pc:docMk/>
            <pc:sldMk cId="3926659177" sldId="9955"/>
            <ac:spMk id="31" creationId="{7A2A22A9-31F4-8C4A-957D-AE3C3FEC47E1}"/>
          </ac:spMkLst>
        </pc:spChg>
        <pc:spChg chg="mod">
          <ac:chgData name="Jia Mian" userId="291035a0b0f30ad2" providerId="LiveId" clId="{EF4868CA-3D2D-436B-94FC-F45F09C2D798}" dt="2022-02-27T03:33:19.810" v="584" actId="13822"/>
          <ac:spMkLst>
            <pc:docMk/>
            <pc:sldMk cId="3926659177" sldId="9955"/>
            <ac:spMk id="35" creationId="{C3ED47A5-AAC1-734F-91B2-7D9D4E095EF3}"/>
          </ac:spMkLst>
        </pc:spChg>
        <pc:spChg chg="mod">
          <ac:chgData name="Jia Mian" userId="291035a0b0f30ad2" providerId="LiveId" clId="{EF4868CA-3D2D-436B-94FC-F45F09C2D798}" dt="2022-02-27T03:33:09.284" v="583" actId="207"/>
          <ac:spMkLst>
            <pc:docMk/>
            <pc:sldMk cId="3926659177" sldId="9955"/>
            <ac:spMk id="36" creationId="{B3F16457-A07F-994C-B0F3-EA8A0A7656F2}"/>
          </ac:spMkLst>
        </pc:spChg>
        <pc:spChg chg="mod">
          <ac:chgData name="Jia Mian" userId="291035a0b0f30ad2" providerId="LiveId" clId="{EF4868CA-3D2D-436B-94FC-F45F09C2D798}" dt="2022-02-27T03:33:09.284" v="583" actId="207"/>
          <ac:spMkLst>
            <pc:docMk/>
            <pc:sldMk cId="3926659177" sldId="9955"/>
            <ac:spMk id="37" creationId="{D75B3E0C-E65D-B348-990D-96EFBE6A16B0}"/>
          </ac:spMkLst>
        </pc:spChg>
        <pc:spChg chg="mod">
          <ac:chgData name="Jia Mian" userId="291035a0b0f30ad2" providerId="LiveId" clId="{EF4868CA-3D2D-436B-94FC-F45F09C2D798}" dt="2022-02-27T03:33:09.284" v="583" actId="207"/>
          <ac:spMkLst>
            <pc:docMk/>
            <pc:sldMk cId="3926659177" sldId="9955"/>
            <ac:spMk id="38" creationId="{F22CE404-8633-3142-99DF-9F43255100AD}"/>
          </ac:spMkLst>
        </pc:spChg>
        <pc:spChg chg="mod">
          <ac:chgData name="Jia Mian" userId="291035a0b0f30ad2" providerId="LiveId" clId="{EF4868CA-3D2D-436B-94FC-F45F09C2D798}" dt="2022-02-27T03:33:57.636" v="593" actId="207"/>
          <ac:spMkLst>
            <pc:docMk/>
            <pc:sldMk cId="3926659177" sldId="9955"/>
            <ac:spMk id="39" creationId="{487136AD-F020-D94A-BAD6-230B62014BD6}"/>
          </ac:spMkLst>
        </pc:spChg>
        <pc:spChg chg="mod">
          <ac:chgData name="Jia Mian" userId="291035a0b0f30ad2" providerId="LiveId" clId="{EF4868CA-3D2D-436B-94FC-F45F09C2D798}" dt="2022-02-27T03:33:57.636" v="593" actId="207"/>
          <ac:spMkLst>
            <pc:docMk/>
            <pc:sldMk cId="3926659177" sldId="9955"/>
            <ac:spMk id="40" creationId="{DD9E5FEA-F221-0744-A44B-6A72065E3B9B}"/>
          </ac:spMkLst>
        </pc:spChg>
        <pc:spChg chg="mod">
          <ac:chgData name="Jia Mian" userId="291035a0b0f30ad2" providerId="LiveId" clId="{EF4868CA-3D2D-436B-94FC-F45F09C2D798}" dt="2022-02-27T03:33:57.636" v="593" actId="207"/>
          <ac:spMkLst>
            <pc:docMk/>
            <pc:sldMk cId="3926659177" sldId="9955"/>
            <ac:spMk id="41" creationId="{FA413C35-8F49-5D4C-BDA0-C42A10724A9D}"/>
          </ac:spMkLst>
        </pc:spChg>
        <pc:spChg chg="mod">
          <ac:chgData name="Jia Mian" userId="291035a0b0f30ad2" providerId="LiveId" clId="{EF4868CA-3D2D-436B-94FC-F45F09C2D798}" dt="2022-02-27T03:33:19.810" v="584" actId="13822"/>
          <ac:spMkLst>
            <pc:docMk/>
            <pc:sldMk cId="3926659177" sldId="9955"/>
            <ac:spMk id="42" creationId="{C3ED47A5-AAC1-734F-91B2-7D9D4E095EF3}"/>
          </ac:spMkLst>
        </pc:spChg>
        <pc:spChg chg="mod">
          <ac:chgData name="Jia Mian" userId="291035a0b0f30ad2" providerId="LiveId" clId="{EF4868CA-3D2D-436B-94FC-F45F09C2D798}" dt="2022-02-27T03:33:19.810" v="584" actId="13822"/>
          <ac:spMkLst>
            <pc:docMk/>
            <pc:sldMk cId="3926659177" sldId="9955"/>
            <ac:spMk id="43" creationId="{C3ED47A5-AAC1-734F-91B2-7D9D4E095EF3}"/>
          </ac:spMkLst>
        </pc:spChg>
        <pc:spChg chg="mod">
          <ac:chgData name="Jia Mian" userId="291035a0b0f30ad2" providerId="LiveId" clId="{EF4868CA-3D2D-436B-94FC-F45F09C2D798}" dt="2022-02-27T03:33:28.661" v="589" actId="108"/>
          <ac:spMkLst>
            <pc:docMk/>
            <pc:sldMk cId="3926659177" sldId="9955"/>
            <ac:spMk id="44" creationId="{0AD951ED-D966-864C-B050-880C2C287ACA}"/>
          </ac:spMkLst>
        </pc:spChg>
        <pc:spChg chg="mod">
          <ac:chgData name="Jia Mian" userId="291035a0b0f30ad2" providerId="LiveId" clId="{EF4868CA-3D2D-436B-94FC-F45F09C2D798}" dt="2022-02-27T03:33:25.110" v="585" actId="108"/>
          <ac:spMkLst>
            <pc:docMk/>
            <pc:sldMk cId="3926659177" sldId="9955"/>
            <ac:spMk id="45" creationId="{402C7874-CC1B-C74C-B952-99B584FC4E36}"/>
          </ac:spMkLst>
        </pc:spChg>
        <pc:spChg chg="mod">
          <ac:chgData name="Jia Mian" userId="291035a0b0f30ad2" providerId="LiveId" clId="{EF4868CA-3D2D-436B-94FC-F45F09C2D798}" dt="2022-02-27T03:33:28.036" v="588" actId="108"/>
          <ac:spMkLst>
            <pc:docMk/>
            <pc:sldMk cId="3926659177" sldId="9955"/>
            <ac:spMk id="46" creationId="{9DF2E69B-ED60-BF40-A4F8-B5132ECBCE3A}"/>
          </ac:spMkLst>
        </pc:spChg>
        <pc:spChg chg="mod">
          <ac:chgData name="Jia Mian" userId="291035a0b0f30ad2" providerId="LiveId" clId="{EF4868CA-3D2D-436B-94FC-F45F09C2D798}" dt="2022-02-27T03:33:27.102" v="587" actId="108"/>
          <ac:spMkLst>
            <pc:docMk/>
            <pc:sldMk cId="3926659177" sldId="9955"/>
            <ac:spMk id="47" creationId="{3A1433B0-44DD-994D-825A-5BE5B899ABF6}"/>
          </ac:spMkLst>
        </pc:spChg>
        <pc:spChg chg="mod">
          <ac:chgData name="Jia Mian" userId="291035a0b0f30ad2" providerId="LiveId" clId="{EF4868CA-3D2D-436B-94FC-F45F09C2D798}" dt="2022-02-27T03:33:26.002" v="586" actId="108"/>
          <ac:spMkLst>
            <pc:docMk/>
            <pc:sldMk cId="3926659177" sldId="9955"/>
            <ac:spMk id="48" creationId="{F71A3DC1-E950-6447-87D5-C045B6FE31F1}"/>
          </ac:spMkLst>
        </pc:spChg>
        <pc:spChg chg="del">
          <ac:chgData name="Jia Mian" userId="291035a0b0f30ad2" providerId="LiveId" clId="{EF4868CA-3D2D-436B-94FC-F45F09C2D798}" dt="2022-02-27T03:33:32.257" v="590" actId="478"/>
          <ac:spMkLst>
            <pc:docMk/>
            <pc:sldMk cId="3926659177" sldId="9955"/>
            <ac:spMk id="55" creationId="{A166058C-2669-F64C-BD35-CFC2708E9992}"/>
          </ac:spMkLst>
        </pc:spChg>
        <pc:spChg chg="del">
          <ac:chgData name="Jia Mian" userId="291035a0b0f30ad2" providerId="LiveId" clId="{EF4868CA-3D2D-436B-94FC-F45F09C2D798}" dt="2022-02-27T03:33:42.726" v="592" actId="478"/>
          <ac:spMkLst>
            <pc:docMk/>
            <pc:sldMk cId="3926659177" sldId="9955"/>
            <ac:spMk id="56" creationId="{AA052A73-F243-A242-B37B-F79061444786}"/>
          </ac:spMkLst>
        </pc:spChg>
        <pc:spChg chg="del">
          <ac:chgData name="Jia Mian" userId="291035a0b0f30ad2" providerId="LiveId" clId="{EF4868CA-3D2D-436B-94FC-F45F09C2D798}" dt="2022-02-27T03:33:37.491" v="591" actId="478"/>
          <ac:spMkLst>
            <pc:docMk/>
            <pc:sldMk cId="3926659177" sldId="9955"/>
            <ac:spMk id="58" creationId="{ECD1C5D4-DFF0-5B40-91B9-33054984C552}"/>
          </ac:spMkLst>
        </pc:spChg>
      </pc:sldChg>
      <pc:sldChg chg="modSp add mod modClrScheme chgLayout">
        <pc:chgData name="Jia Mian" userId="291035a0b0f30ad2" providerId="LiveId" clId="{EF4868CA-3D2D-436B-94FC-F45F09C2D798}" dt="2022-02-27T03:37:01.428" v="614" actId="207"/>
        <pc:sldMkLst>
          <pc:docMk/>
          <pc:sldMk cId="1704301996" sldId="9956"/>
        </pc:sldMkLst>
        <pc:spChg chg="mod ord">
          <ac:chgData name="Jia Mian" userId="291035a0b0f30ad2" providerId="LiveId" clId="{EF4868CA-3D2D-436B-94FC-F45F09C2D798}" dt="2022-02-27T03:36:46.559" v="610" actId="700"/>
          <ac:spMkLst>
            <pc:docMk/>
            <pc:sldMk cId="1704301996" sldId="9956"/>
            <ac:spMk id="2" creationId="{56991355-6B66-2248-94F4-1252CCEEF06F}"/>
          </ac:spMkLst>
        </pc:spChg>
        <pc:spChg chg="mod">
          <ac:chgData name="Jia Mian" userId="291035a0b0f30ad2" providerId="LiveId" clId="{EF4868CA-3D2D-436B-94FC-F45F09C2D798}" dt="2022-02-27T03:37:01.428" v="614" actId="207"/>
          <ac:spMkLst>
            <pc:docMk/>
            <pc:sldMk cId="1704301996" sldId="9956"/>
            <ac:spMk id="5" creationId="{C57D6C43-E0BA-344C-AB3B-3F70AE26EE6B}"/>
          </ac:spMkLst>
        </pc:spChg>
        <pc:spChg chg="mod">
          <ac:chgData name="Jia Mian" userId="291035a0b0f30ad2" providerId="LiveId" clId="{EF4868CA-3D2D-436B-94FC-F45F09C2D798}" dt="2022-02-27T03:37:01.428" v="614" actId="207"/>
          <ac:spMkLst>
            <pc:docMk/>
            <pc:sldMk cId="1704301996" sldId="9956"/>
            <ac:spMk id="6" creationId="{6EDB3DC1-95D1-3B47-B807-835DCD659941}"/>
          </ac:spMkLst>
        </pc:spChg>
        <pc:spChg chg="mod">
          <ac:chgData name="Jia Mian" userId="291035a0b0f30ad2" providerId="LiveId" clId="{EF4868CA-3D2D-436B-94FC-F45F09C2D798}" dt="2022-02-27T03:36:58.762" v="613" actId="207"/>
          <ac:spMkLst>
            <pc:docMk/>
            <pc:sldMk cId="1704301996" sldId="9956"/>
            <ac:spMk id="13" creationId="{F4654792-17A3-D548-B513-D9249FEB2736}"/>
          </ac:spMkLst>
        </pc:spChg>
        <pc:spChg chg="mod">
          <ac:chgData name="Jia Mian" userId="291035a0b0f30ad2" providerId="LiveId" clId="{EF4868CA-3D2D-436B-94FC-F45F09C2D798}" dt="2022-02-27T03:36:58.762" v="613" actId="207"/>
          <ac:spMkLst>
            <pc:docMk/>
            <pc:sldMk cId="1704301996" sldId="9956"/>
            <ac:spMk id="17" creationId="{90169397-84D4-6F4A-8415-DE44DCE84C07}"/>
          </ac:spMkLst>
        </pc:spChg>
        <pc:spChg chg="mod">
          <ac:chgData name="Jia Mian" userId="291035a0b0f30ad2" providerId="LiveId" clId="{EF4868CA-3D2D-436B-94FC-F45F09C2D798}" dt="2022-02-27T03:36:53.412" v="611" actId="207"/>
          <ac:spMkLst>
            <pc:docMk/>
            <pc:sldMk cId="1704301996" sldId="9956"/>
            <ac:spMk id="20" creationId="{A2B84AD6-1171-B845-8CEA-8AB7CFF62B0E}"/>
          </ac:spMkLst>
        </pc:spChg>
        <pc:spChg chg="mod">
          <ac:chgData name="Jia Mian" userId="291035a0b0f30ad2" providerId="LiveId" clId="{EF4868CA-3D2D-436B-94FC-F45F09C2D798}" dt="2022-02-27T03:36:53.412" v="611" actId="207"/>
          <ac:spMkLst>
            <pc:docMk/>
            <pc:sldMk cId="1704301996" sldId="9956"/>
            <ac:spMk id="22" creationId="{4DCA55A9-2591-A34B-ADAD-30165CC52D4E}"/>
          </ac:spMkLst>
        </pc:spChg>
        <pc:spChg chg="mod">
          <ac:chgData name="Jia Mian" userId="291035a0b0f30ad2" providerId="LiveId" clId="{EF4868CA-3D2D-436B-94FC-F45F09C2D798}" dt="2022-02-27T03:36:56.245" v="612" actId="207"/>
          <ac:spMkLst>
            <pc:docMk/>
            <pc:sldMk cId="1704301996" sldId="9956"/>
            <ac:spMk id="25" creationId="{790ED0BE-2820-3241-94F2-397D91947C69}"/>
          </ac:spMkLst>
        </pc:spChg>
        <pc:spChg chg="mod">
          <ac:chgData name="Jia Mian" userId="291035a0b0f30ad2" providerId="LiveId" clId="{EF4868CA-3D2D-436B-94FC-F45F09C2D798}" dt="2022-02-27T03:36:56.245" v="612" actId="207"/>
          <ac:spMkLst>
            <pc:docMk/>
            <pc:sldMk cId="1704301996" sldId="9956"/>
            <ac:spMk id="27" creationId="{F61E8AA3-58B7-3743-9D28-228C8064E35E}"/>
          </ac:spMkLst>
        </pc:spChg>
        <pc:spChg chg="mod">
          <ac:chgData name="Jia Mian" userId="291035a0b0f30ad2" providerId="LiveId" clId="{EF4868CA-3D2D-436B-94FC-F45F09C2D798}" dt="2022-02-27T03:36:21.348" v="607" actId="207"/>
          <ac:spMkLst>
            <pc:docMk/>
            <pc:sldMk cId="1704301996" sldId="9956"/>
            <ac:spMk id="29" creationId="{A1584D71-758D-E040-8464-AC05BDD04F7B}"/>
          </ac:spMkLst>
        </pc:spChg>
        <pc:spChg chg="mod">
          <ac:chgData name="Jia Mian" userId="291035a0b0f30ad2" providerId="LiveId" clId="{EF4868CA-3D2D-436B-94FC-F45F09C2D798}" dt="2022-02-27T03:36:32.636" v="608" actId="207"/>
          <ac:spMkLst>
            <pc:docMk/>
            <pc:sldMk cId="1704301996" sldId="9956"/>
            <ac:spMk id="30" creationId="{EF02D608-6255-094B-9B27-AB1FE7D8C318}"/>
          </ac:spMkLst>
        </pc:spChg>
        <pc:spChg chg="mod">
          <ac:chgData name="Jia Mian" userId="291035a0b0f30ad2" providerId="LiveId" clId="{EF4868CA-3D2D-436B-94FC-F45F09C2D798}" dt="2022-02-27T03:36:14.107" v="606" actId="207"/>
          <ac:spMkLst>
            <pc:docMk/>
            <pc:sldMk cId="1704301996" sldId="9956"/>
            <ac:spMk id="31" creationId="{A05CB786-C38A-D546-B978-1601E179ED3E}"/>
          </ac:spMkLst>
        </pc:spChg>
        <pc:spChg chg="mod">
          <ac:chgData name="Jia Mian" userId="291035a0b0f30ad2" providerId="LiveId" clId="{EF4868CA-3D2D-436B-94FC-F45F09C2D798}" dt="2022-02-27T03:36:14.107" v="606" actId="207"/>
          <ac:spMkLst>
            <pc:docMk/>
            <pc:sldMk cId="1704301996" sldId="9956"/>
            <ac:spMk id="32" creationId="{3768F848-A075-7C4E-BF29-66AC412D7689}"/>
          </ac:spMkLst>
        </pc:spChg>
        <pc:spChg chg="mod">
          <ac:chgData name="Jia Mian" userId="291035a0b0f30ad2" providerId="LiveId" clId="{EF4868CA-3D2D-436B-94FC-F45F09C2D798}" dt="2022-02-27T03:36:14.107" v="606" actId="207"/>
          <ac:spMkLst>
            <pc:docMk/>
            <pc:sldMk cId="1704301996" sldId="9956"/>
            <ac:spMk id="33" creationId="{A2A1C1EA-0C42-084C-AEDA-55066A49F52B}"/>
          </ac:spMkLst>
        </pc:spChg>
        <pc:spChg chg="mod">
          <ac:chgData name="Jia Mian" userId="291035a0b0f30ad2" providerId="LiveId" clId="{EF4868CA-3D2D-436B-94FC-F45F09C2D798}" dt="2022-02-27T03:36:14.107" v="606" actId="207"/>
          <ac:spMkLst>
            <pc:docMk/>
            <pc:sldMk cId="1704301996" sldId="9956"/>
            <ac:spMk id="34" creationId="{0B676326-0EB8-954E-829D-D56712F0826B}"/>
          </ac:spMkLst>
        </pc:spChg>
        <pc:spChg chg="mod">
          <ac:chgData name="Jia Mian" userId="291035a0b0f30ad2" providerId="LiveId" clId="{EF4868CA-3D2D-436B-94FC-F45F09C2D798}" dt="2022-02-27T03:36:40.797" v="609" actId="208"/>
          <ac:spMkLst>
            <pc:docMk/>
            <pc:sldMk cId="1704301996" sldId="9956"/>
            <ac:spMk id="36" creationId="{C6A65D78-ECCD-6844-81B8-4528D6904D48}"/>
          </ac:spMkLst>
        </pc:spChg>
        <pc:spChg chg="mod">
          <ac:chgData name="Jia Mian" userId="291035a0b0f30ad2" providerId="LiveId" clId="{EF4868CA-3D2D-436B-94FC-F45F09C2D798}" dt="2022-02-27T03:36:06.681" v="604" actId="207"/>
          <ac:spMkLst>
            <pc:docMk/>
            <pc:sldMk cId="1704301996" sldId="9956"/>
            <ac:spMk id="40" creationId="{00000000-0000-0000-0000-000000000000}"/>
          </ac:spMkLst>
        </pc:spChg>
        <pc:spChg chg="mod">
          <ac:chgData name="Jia Mian" userId="291035a0b0f30ad2" providerId="LiveId" clId="{EF4868CA-3D2D-436B-94FC-F45F09C2D798}" dt="2022-02-27T03:36:06.681" v="604" actId="207"/>
          <ac:spMkLst>
            <pc:docMk/>
            <pc:sldMk cId="1704301996" sldId="9956"/>
            <ac:spMk id="41" creationId="{00000000-0000-0000-0000-000000000000}"/>
          </ac:spMkLst>
        </pc:spChg>
        <pc:spChg chg="mod">
          <ac:chgData name="Jia Mian" userId="291035a0b0f30ad2" providerId="LiveId" clId="{EF4868CA-3D2D-436B-94FC-F45F09C2D798}" dt="2022-02-27T03:36:06.681" v="604" actId="207"/>
          <ac:spMkLst>
            <pc:docMk/>
            <pc:sldMk cId="1704301996" sldId="9956"/>
            <ac:spMk id="42" creationId="{00000000-0000-0000-0000-000000000000}"/>
          </ac:spMkLst>
        </pc:spChg>
        <pc:spChg chg="mod">
          <ac:chgData name="Jia Mian" userId="291035a0b0f30ad2" providerId="LiveId" clId="{EF4868CA-3D2D-436B-94FC-F45F09C2D798}" dt="2022-02-27T03:36:06.681" v="604" actId="207"/>
          <ac:spMkLst>
            <pc:docMk/>
            <pc:sldMk cId="1704301996" sldId="9956"/>
            <ac:spMk id="43" creationId="{00000000-0000-0000-0000-000000000000}"/>
          </ac:spMkLst>
        </pc:spChg>
        <pc:spChg chg="mod">
          <ac:chgData name="Jia Mian" userId="291035a0b0f30ad2" providerId="LiveId" clId="{EF4868CA-3D2D-436B-94FC-F45F09C2D798}" dt="2022-02-27T03:36:01.006" v="603" actId="207"/>
          <ac:spMkLst>
            <pc:docMk/>
            <pc:sldMk cId="1704301996" sldId="9956"/>
            <ac:spMk id="44" creationId="{F22489FC-2C35-8E43-A274-3483C5A187D4}"/>
          </ac:spMkLst>
        </pc:spChg>
        <pc:spChg chg="mod">
          <ac:chgData name="Jia Mian" userId="291035a0b0f30ad2" providerId="LiveId" clId="{EF4868CA-3D2D-436B-94FC-F45F09C2D798}" dt="2022-02-27T03:36:01.006" v="603" actId="207"/>
          <ac:spMkLst>
            <pc:docMk/>
            <pc:sldMk cId="1704301996" sldId="9956"/>
            <ac:spMk id="45" creationId="{80866ABF-7ECF-CE4D-98E0-1939DA77AC83}"/>
          </ac:spMkLst>
        </pc:spChg>
        <pc:spChg chg="mod">
          <ac:chgData name="Jia Mian" userId="291035a0b0f30ad2" providerId="LiveId" clId="{EF4868CA-3D2D-436B-94FC-F45F09C2D798}" dt="2022-02-27T03:36:01.006" v="603" actId="207"/>
          <ac:spMkLst>
            <pc:docMk/>
            <pc:sldMk cId="1704301996" sldId="9956"/>
            <ac:spMk id="50" creationId="{2527E9CA-B237-3D46-BBA4-82575DA93CE1}"/>
          </ac:spMkLst>
        </pc:spChg>
        <pc:spChg chg="mod">
          <ac:chgData name="Jia Mian" userId="291035a0b0f30ad2" providerId="LiveId" clId="{EF4868CA-3D2D-436B-94FC-F45F09C2D798}" dt="2022-02-27T03:36:01.006" v="603" actId="207"/>
          <ac:spMkLst>
            <pc:docMk/>
            <pc:sldMk cId="1704301996" sldId="9956"/>
            <ac:spMk id="51" creationId="{54C6927D-5EA4-C243-A6B5-991923A88297}"/>
          </ac:spMkLst>
        </pc:spChg>
        <pc:spChg chg="mod">
          <ac:chgData name="Jia Mian" userId="291035a0b0f30ad2" providerId="LiveId" clId="{EF4868CA-3D2D-436B-94FC-F45F09C2D798}" dt="2022-02-27T03:35:53.576" v="602" actId="207"/>
          <ac:spMkLst>
            <pc:docMk/>
            <pc:sldMk cId="1704301996" sldId="9956"/>
            <ac:spMk id="52" creationId="{C34422D6-C606-B243-8902-F9D56EE546E6}"/>
          </ac:spMkLst>
        </pc:spChg>
        <pc:spChg chg="mod">
          <ac:chgData name="Jia Mian" userId="291035a0b0f30ad2" providerId="LiveId" clId="{EF4868CA-3D2D-436B-94FC-F45F09C2D798}" dt="2022-02-27T03:35:53.576" v="602" actId="207"/>
          <ac:spMkLst>
            <pc:docMk/>
            <pc:sldMk cId="1704301996" sldId="9956"/>
            <ac:spMk id="56" creationId="{F1A7C106-B2F8-CD43-AB78-9FF94DE3BD8F}"/>
          </ac:spMkLst>
        </pc:spChg>
        <pc:spChg chg="mod">
          <ac:chgData name="Jia Mian" userId="291035a0b0f30ad2" providerId="LiveId" clId="{EF4868CA-3D2D-436B-94FC-F45F09C2D798}" dt="2022-02-27T03:35:53.576" v="602" actId="207"/>
          <ac:spMkLst>
            <pc:docMk/>
            <pc:sldMk cId="1704301996" sldId="9956"/>
            <ac:spMk id="58" creationId="{184E61DD-919D-7E46-B9B6-AAEC982002A1}"/>
          </ac:spMkLst>
        </pc:spChg>
        <pc:spChg chg="mod">
          <ac:chgData name="Jia Mian" userId="291035a0b0f30ad2" providerId="LiveId" clId="{EF4868CA-3D2D-436B-94FC-F45F09C2D798}" dt="2022-02-27T03:35:53.576" v="602" actId="207"/>
          <ac:spMkLst>
            <pc:docMk/>
            <pc:sldMk cId="1704301996" sldId="9956"/>
            <ac:spMk id="59" creationId="{E8A46EDA-F66F-C04A-8EDC-E985EB62BE2B}"/>
          </ac:spMkLst>
        </pc:spChg>
        <pc:spChg chg="mod">
          <ac:chgData name="Jia Mian" userId="291035a0b0f30ad2" providerId="LiveId" clId="{EF4868CA-3D2D-436B-94FC-F45F09C2D798}" dt="2022-02-27T03:35:53.576" v="602" actId="207"/>
          <ac:spMkLst>
            <pc:docMk/>
            <pc:sldMk cId="1704301996" sldId="9956"/>
            <ac:spMk id="60" creationId="{C7989D2C-D963-5E4B-B74E-6574897259D8}"/>
          </ac:spMkLst>
        </pc:spChg>
        <pc:spChg chg="mod">
          <ac:chgData name="Jia Mian" userId="291035a0b0f30ad2" providerId="LiveId" clId="{EF4868CA-3D2D-436B-94FC-F45F09C2D798}" dt="2022-02-27T03:35:53.576" v="602" actId="207"/>
          <ac:spMkLst>
            <pc:docMk/>
            <pc:sldMk cId="1704301996" sldId="9956"/>
            <ac:spMk id="61" creationId="{87585249-9FC1-6741-A515-BC687F3B2965}"/>
          </ac:spMkLst>
        </pc:spChg>
        <pc:spChg chg="mod">
          <ac:chgData name="Jia Mian" userId="291035a0b0f30ad2" providerId="LiveId" clId="{EF4868CA-3D2D-436B-94FC-F45F09C2D798}" dt="2022-02-27T03:35:53.576" v="602" actId="207"/>
          <ac:spMkLst>
            <pc:docMk/>
            <pc:sldMk cId="1704301996" sldId="9956"/>
            <ac:spMk id="62" creationId="{FC15CC51-646D-4448-9F55-4A33A92F718D}"/>
          </ac:spMkLst>
        </pc:spChg>
        <pc:spChg chg="mod">
          <ac:chgData name="Jia Mian" userId="291035a0b0f30ad2" providerId="LiveId" clId="{EF4868CA-3D2D-436B-94FC-F45F09C2D798}" dt="2022-02-27T03:35:53.576" v="602" actId="207"/>
          <ac:spMkLst>
            <pc:docMk/>
            <pc:sldMk cId="1704301996" sldId="9956"/>
            <ac:spMk id="63" creationId="{7D3D6773-F818-7948-B96B-6AA11183B4C0}"/>
          </ac:spMkLst>
        </pc:spChg>
        <pc:spChg chg="mod">
          <ac:chgData name="Jia Mian" userId="291035a0b0f30ad2" providerId="LiveId" clId="{EF4868CA-3D2D-436B-94FC-F45F09C2D798}" dt="2022-02-27T03:35:53.576" v="602" actId="207"/>
          <ac:spMkLst>
            <pc:docMk/>
            <pc:sldMk cId="1704301996" sldId="9956"/>
            <ac:spMk id="64" creationId="{1859E455-5A7A-344A-BB82-B8EA60E4DA4A}"/>
          </ac:spMkLst>
        </pc:spChg>
        <pc:spChg chg="mod">
          <ac:chgData name="Jia Mian" userId="291035a0b0f30ad2" providerId="LiveId" clId="{EF4868CA-3D2D-436B-94FC-F45F09C2D798}" dt="2022-02-27T03:35:53.576" v="602" actId="207"/>
          <ac:spMkLst>
            <pc:docMk/>
            <pc:sldMk cId="1704301996" sldId="9956"/>
            <ac:spMk id="65" creationId="{0BA0B0EE-0184-8145-B2EF-C9787DB67B91}"/>
          </ac:spMkLst>
        </pc:spChg>
        <pc:spChg chg="mod">
          <ac:chgData name="Jia Mian" userId="291035a0b0f30ad2" providerId="LiveId" clId="{EF4868CA-3D2D-436B-94FC-F45F09C2D798}" dt="2022-02-27T03:35:53.576" v="602" actId="207"/>
          <ac:spMkLst>
            <pc:docMk/>
            <pc:sldMk cId="1704301996" sldId="9956"/>
            <ac:spMk id="66" creationId="{9CFAD26F-1FA2-794F-BF09-67AB627F728C}"/>
          </ac:spMkLst>
        </pc:spChg>
        <pc:spChg chg="mod">
          <ac:chgData name="Jia Mian" userId="291035a0b0f30ad2" providerId="LiveId" clId="{EF4868CA-3D2D-436B-94FC-F45F09C2D798}" dt="2022-02-27T03:35:53.576" v="602" actId="207"/>
          <ac:spMkLst>
            <pc:docMk/>
            <pc:sldMk cId="1704301996" sldId="9956"/>
            <ac:spMk id="67" creationId="{9B4D56AC-398F-1440-8700-EEB1F9C0749E}"/>
          </ac:spMkLst>
        </pc:spChg>
      </pc:sldChg>
      <pc:sldMasterChg chg="modSldLayout">
        <pc:chgData name="Jia Mian" userId="291035a0b0f30ad2" providerId="LiveId" clId="{EF4868CA-3D2D-436B-94FC-F45F09C2D798}" dt="2022-02-27T02:58:42.563" v="339" actId="478"/>
        <pc:sldMasterMkLst>
          <pc:docMk/>
          <pc:sldMasterMk cId="0" sldId="2147483648"/>
        </pc:sldMasterMkLst>
        <pc:sldLayoutChg chg="addSp delSp modSp mod">
          <pc:chgData name="Jia Mian" userId="291035a0b0f30ad2" providerId="LiveId" clId="{EF4868CA-3D2D-436B-94FC-F45F09C2D798}" dt="2022-02-27T02:57:52.028" v="327" actId="207"/>
          <pc:sldLayoutMkLst>
            <pc:docMk/>
            <pc:sldMasterMk cId="0" sldId="2147483648"/>
            <pc:sldLayoutMk cId="2699627361" sldId="2147483667"/>
          </pc:sldLayoutMkLst>
          <pc:spChg chg="add del mod">
            <ac:chgData name="Jia Mian" userId="291035a0b0f30ad2" providerId="LiveId" clId="{EF4868CA-3D2D-436B-94FC-F45F09C2D798}" dt="2022-02-27T02:57:52.028" v="327" actId="207"/>
            <ac:spMkLst>
              <pc:docMk/>
              <pc:sldMasterMk cId="0" sldId="2147483648"/>
              <pc:sldLayoutMk cId="2699627361" sldId="2147483667"/>
              <ac:spMk id="2" creationId="{00000000-0000-0000-0000-000000000000}"/>
            </ac:spMkLst>
          </pc:spChg>
          <pc:spChg chg="add del mod">
            <ac:chgData name="Jia Mian" userId="291035a0b0f30ad2" providerId="LiveId" clId="{EF4868CA-3D2D-436B-94FC-F45F09C2D798}" dt="2022-02-27T02:57:20.436" v="305"/>
            <ac:spMkLst>
              <pc:docMk/>
              <pc:sldMasterMk cId="0" sldId="2147483648"/>
              <pc:sldLayoutMk cId="2699627361" sldId="2147483667"/>
              <ac:spMk id="3" creationId="{9C1161F0-D666-49F9-BDEC-8F211DB8CF92}"/>
            </ac:spMkLst>
          </pc:spChg>
          <pc:spChg chg="add del mod">
            <ac:chgData name="Jia Mian" userId="291035a0b0f30ad2" providerId="LiveId" clId="{EF4868CA-3D2D-436B-94FC-F45F09C2D798}" dt="2022-02-27T02:57:24.219" v="315"/>
            <ac:spMkLst>
              <pc:docMk/>
              <pc:sldMasterMk cId="0" sldId="2147483648"/>
              <pc:sldLayoutMk cId="2699627361" sldId="2147483667"/>
              <ac:spMk id="9" creationId="{86B16819-57DA-4EFE-92E2-97FC303526F6}"/>
            </ac:spMkLst>
          </pc:spChg>
          <pc:spChg chg="add del">
            <ac:chgData name="Jia Mian" userId="291035a0b0f30ad2" providerId="LiveId" clId="{EF4868CA-3D2D-436B-94FC-F45F09C2D798}" dt="2022-02-27T02:57:27.484" v="320" actId="478"/>
            <ac:spMkLst>
              <pc:docMk/>
              <pc:sldMasterMk cId="0" sldId="2147483648"/>
              <pc:sldLayoutMk cId="2699627361" sldId="2147483667"/>
              <ac:spMk id="12" creationId="{972FBF2B-658E-4BD7-91D9-6E3659F06640}"/>
            </ac:spMkLst>
          </pc:spChg>
          <pc:spChg chg="add del mod">
            <ac:chgData name="Jia Mian" userId="291035a0b0f30ad2" providerId="LiveId" clId="{EF4868CA-3D2D-436B-94FC-F45F09C2D798}" dt="2022-02-27T02:57:32.387" v="323" actId="478"/>
            <ac:spMkLst>
              <pc:docMk/>
              <pc:sldMasterMk cId="0" sldId="2147483648"/>
              <pc:sldLayoutMk cId="2699627361" sldId="2147483667"/>
              <ac:spMk id="14" creationId="{00E0BCE0-CDC8-46C1-9226-50915C706CEF}"/>
            </ac:spMkLst>
          </pc:spChg>
          <pc:picChg chg="add del">
            <ac:chgData name="Jia Mian" userId="291035a0b0f30ad2" providerId="LiveId" clId="{EF4868CA-3D2D-436B-94FC-F45F09C2D798}" dt="2022-02-27T02:57:34.611" v="324" actId="478"/>
            <ac:picMkLst>
              <pc:docMk/>
              <pc:sldMasterMk cId="0" sldId="2147483648"/>
              <pc:sldLayoutMk cId="2699627361" sldId="2147483667"/>
              <ac:picMk id="7" creationId="{122F7FB9-28F3-4E30-BACF-7588599442D3}"/>
            </ac:picMkLst>
          </pc:picChg>
          <pc:picChg chg="add del mod">
            <ac:chgData name="Jia Mian" userId="291035a0b0f30ad2" providerId="LiveId" clId="{EF4868CA-3D2D-436B-94FC-F45F09C2D798}" dt="2022-02-27T02:57:24.219" v="315"/>
            <ac:picMkLst>
              <pc:docMk/>
              <pc:sldMasterMk cId="0" sldId="2147483648"/>
              <pc:sldLayoutMk cId="2699627361" sldId="2147483667"/>
              <ac:picMk id="10" creationId="{1EB9D18A-AAB6-46E9-8B9E-24B6BB9FCCA0}"/>
            </ac:picMkLst>
          </pc:picChg>
          <pc:picChg chg="add mod">
            <ac:chgData name="Jia Mian" userId="291035a0b0f30ad2" providerId="LiveId" clId="{EF4868CA-3D2D-436B-94FC-F45F09C2D798}" dt="2022-02-27T02:57:40.554" v="325" actId="1076"/>
            <ac:picMkLst>
              <pc:docMk/>
              <pc:sldMasterMk cId="0" sldId="2147483648"/>
              <pc:sldLayoutMk cId="2699627361" sldId="2147483667"/>
              <ac:picMk id="15" creationId="{A7324A2B-40FE-41B0-BD67-C44155BE027D}"/>
            </ac:picMkLst>
          </pc:picChg>
          <pc:cxnChg chg="add del">
            <ac:chgData name="Jia Mian" userId="291035a0b0f30ad2" providerId="LiveId" clId="{EF4868CA-3D2D-436B-94FC-F45F09C2D798}" dt="2022-02-27T02:57:22.323" v="310" actId="478"/>
            <ac:cxnSpMkLst>
              <pc:docMk/>
              <pc:sldMasterMk cId="0" sldId="2147483648"/>
              <pc:sldLayoutMk cId="2699627361" sldId="2147483667"/>
              <ac:cxnSpMk id="8" creationId="{893BE0B2-358D-46A5-A1A8-AD12A148177E}"/>
            </ac:cxnSpMkLst>
          </pc:cxnChg>
        </pc:sldLayoutChg>
        <pc:sldLayoutChg chg="delSp mod">
          <pc:chgData name="Jia Mian" userId="291035a0b0f30ad2" providerId="LiveId" clId="{EF4868CA-3D2D-436B-94FC-F45F09C2D798}" dt="2022-02-27T02:58:42.563" v="339" actId="478"/>
          <pc:sldLayoutMkLst>
            <pc:docMk/>
            <pc:sldMasterMk cId="0" sldId="2147483648"/>
            <pc:sldLayoutMk cId="2466850905" sldId="2147483668"/>
          </pc:sldLayoutMkLst>
          <pc:cxnChg chg="del">
            <ac:chgData name="Jia Mian" userId="291035a0b0f30ad2" providerId="LiveId" clId="{EF4868CA-3D2D-436B-94FC-F45F09C2D798}" dt="2022-02-27T02:58:42.563" v="339" actId="478"/>
            <ac:cxnSpMkLst>
              <pc:docMk/>
              <pc:sldMasterMk cId="0" sldId="2147483648"/>
              <pc:sldLayoutMk cId="2466850905" sldId="2147483668"/>
              <ac:cxnSpMk id="8" creationId="{893BE0B2-358D-46A5-A1A8-AD12A148177E}"/>
            </ac:cxnSpMkLst>
          </pc:cxn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0265210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02795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15</a:t>
            </a:fld>
            <a:endParaRPr lang="zh-CN" altLang="en-US"/>
          </a:p>
        </p:txBody>
      </p:sp>
    </p:spTree>
    <p:extLst>
      <p:ext uri="{BB962C8B-B14F-4D97-AF65-F5344CB8AC3E}">
        <p14:creationId xmlns:p14="http://schemas.microsoft.com/office/powerpoint/2010/main" val="3228139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16</a:t>
            </a:fld>
            <a:endParaRPr lang="zh-CN" altLang="en-US"/>
          </a:p>
        </p:txBody>
      </p:sp>
    </p:spTree>
    <p:extLst>
      <p:ext uri="{BB962C8B-B14F-4D97-AF65-F5344CB8AC3E}">
        <p14:creationId xmlns:p14="http://schemas.microsoft.com/office/powerpoint/2010/main" val="38483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17</a:t>
            </a:fld>
            <a:endParaRPr lang="zh-CN" altLang="en-US"/>
          </a:p>
        </p:txBody>
      </p:sp>
    </p:spTree>
    <p:extLst>
      <p:ext uri="{BB962C8B-B14F-4D97-AF65-F5344CB8AC3E}">
        <p14:creationId xmlns:p14="http://schemas.microsoft.com/office/powerpoint/2010/main" val="23950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18</a:t>
            </a:fld>
            <a:endParaRPr lang="zh-CN" altLang="en-US"/>
          </a:p>
        </p:txBody>
      </p:sp>
    </p:spTree>
    <p:extLst>
      <p:ext uri="{BB962C8B-B14F-4D97-AF65-F5344CB8AC3E}">
        <p14:creationId xmlns:p14="http://schemas.microsoft.com/office/powerpoint/2010/main" val="137964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19</a:t>
            </a:fld>
            <a:endParaRPr lang="zh-CN" altLang="en-US"/>
          </a:p>
        </p:txBody>
      </p:sp>
    </p:spTree>
    <p:extLst>
      <p:ext uri="{BB962C8B-B14F-4D97-AF65-F5344CB8AC3E}">
        <p14:creationId xmlns:p14="http://schemas.microsoft.com/office/powerpoint/2010/main" val="299885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20</a:t>
            </a:fld>
            <a:endParaRPr lang="zh-CN" altLang="en-US"/>
          </a:p>
        </p:txBody>
      </p:sp>
    </p:spTree>
    <p:extLst>
      <p:ext uri="{BB962C8B-B14F-4D97-AF65-F5344CB8AC3E}">
        <p14:creationId xmlns:p14="http://schemas.microsoft.com/office/powerpoint/2010/main" val="2017416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21</a:t>
            </a:fld>
            <a:endParaRPr lang="zh-CN" altLang="en-US"/>
          </a:p>
        </p:txBody>
      </p:sp>
    </p:spTree>
    <p:extLst>
      <p:ext uri="{BB962C8B-B14F-4D97-AF65-F5344CB8AC3E}">
        <p14:creationId xmlns:p14="http://schemas.microsoft.com/office/powerpoint/2010/main" val="359555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22</a:t>
            </a:fld>
            <a:endParaRPr lang="zh-CN" altLang="en-US"/>
          </a:p>
        </p:txBody>
      </p:sp>
    </p:spTree>
    <p:extLst>
      <p:ext uri="{BB962C8B-B14F-4D97-AF65-F5344CB8AC3E}">
        <p14:creationId xmlns:p14="http://schemas.microsoft.com/office/powerpoint/2010/main" val="159640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23</a:t>
            </a:fld>
            <a:endParaRPr lang="zh-CN" altLang="en-US"/>
          </a:p>
        </p:txBody>
      </p:sp>
    </p:spTree>
    <p:extLst>
      <p:ext uri="{BB962C8B-B14F-4D97-AF65-F5344CB8AC3E}">
        <p14:creationId xmlns:p14="http://schemas.microsoft.com/office/powerpoint/2010/main" val="672449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24</a:t>
            </a:fld>
            <a:endParaRPr lang="zh-CN" altLang="en-US"/>
          </a:p>
        </p:txBody>
      </p:sp>
    </p:spTree>
    <p:extLst>
      <p:ext uri="{BB962C8B-B14F-4D97-AF65-F5344CB8AC3E}">
        <p14:creationId xmlns:p14="http://schemas.microsoft.com/office/powerpoint/2010/main" val="229211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a:t>
            </a:fld>
            <a:endParaRPr lang="zh-CN" altLang="en-US"/>
          </a:p>
        </p:txBody>
      </p:sp>
    </p:spTree>
    <p:extLst>
      <p:ext uri="{BB962C8B-B14F-4D97-AF65-F5344CB8AC3E}">
        <p14:creationId xmlns:p14="http://schemas.microsoft.com/office/powerpoint/2010/main" val="10170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25</a:t>
            </a:fld>
            <a:endParaRPr lang="zh-CN" altLang="en-US"/>
          </a:p>
        </p:txBody>
      </p:sp>
    </p:spTree>
    <p:extLst>
      <p:ext uri="{BB962C8B-B14F-4D97-AF65-F5344CB8AC3E}">
        <p14:creationId xmlns:p14="http://schemas.microsoft.com/office/powerpoint/2010/main" val="3005347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26</a:t>
            </a:fld>
            <a:endParaRPr lang="zh-CN" altLang="en-US"/>
          </a:p>
        </p:txBody>
      </p:sp>
    </p:spTree>
    <p:extLst>
      <p:ext uri="{BB962C8B-B14F-4D97-AF65-F5344CB8AC3E}">
        <p14:creationId xmlns:p14="http://schemas.microsoft.com/office/powerpoint/2010/main" val="1879272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27</a:t>
            </a:fld>
            <a:endParaRPr lang="zh-CN" altLang="en-US"/>
          </a:p>
        </p:txBody>
      </p:sp>
    </p:spTree>
    <p:extLst>
      <p:ext uri="{BB962C8B-B14F-4D97-AF65-F5344CB8AC3E}">
        <p14:creationId xmlns:p14="http://schemas.microsoft.com/office/powerpoint/2010/main" val="1503696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28</a:t>
            </a:fld>
            <a:endParaRPr lang="zh-CN" altLang="en-US"/>
          </a:p>
        </p:txBody>
      </p:sp>
    </p:spTree>
    <p:extLst>
      <p:ext uri="{BB962C8B-B14F-4D97-AF65-F5344CB8AC3E}">
        <p14:creationId xmlns:p14="http://schemas.microsoft.com/office/powerpoint/2010/main" val="3547636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29</a:t>
            </a:fld>
            <a:endParaRPr lang="zh-CN" altLang="en-US"/>
          </a:p>
        </p:txBody>
      </p:sp>
    </p:spTree>
    <p:extLst>
      <p:ext uri="{BB962C8B-B14F-4D97-AF65-F5344CB8AC3E}">
        <p14:creationId xmlns:p14="http://schemas.microsoft.com/office/powerpoint/2010/main" val="3407769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30</a:t>
            </a:fld>
            <a:endParaRPr lang="zh-CN" altLang="en-US"/>
          </a:p>
        </p:txBody>
      </p:sp>
    </p:spTree>
    <p:extLst>
      <p:ext uri="{BB962C8B-B14F-4D97-AF65-F5344CB8AC3E}">
        <p14:creationId xmlns:p14="http://schemas.microsoft.com/office/powerpoint/2010/main" val="2297536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31</a:t>
            </a:fld>
            <a:endParaRPr lang="zh-CN" altLang="en-US"/>
          </a:p>
        </p:txBody>
      </p:sp>
    </p:spTree>
    <p:extLst>
      <p:ext uri="{BB962C8B-B14F-4D97-AF65-F5344CB8AC3E}">
        <p14:creationId xmlns:p14="http://schemas.microsoft.com/office/powerpoint/2010/main" val="59959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32</a:t>
            </a:fld>
            <a:endParaRPr lang="zh-CN" altLang="en-US"/>
          </a:p>
        </p:txBody>
      </p:sp>
    </p:spTree>
    <p:extLst>
      <p:ext uri="{BB962C8B-B14F-4D97-AF65-F5344CB8AC3E}">
        <p14:creationId xmlns:p14="http://schemas.microsoft.com/office/powerpoint/2010/main" val="2611905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33</a:t>
            </a:fld>
            <a:endParaRPr lang="zh-CN" altLang="en-US"/>
          </a:p>
        </p:txBody>
      </p:sp>
    </p:spTree>
    <p:extLst>
      <p:ext uri="{BB962C8B-B14F-4D97-AF65-F5344CB8AC3E}">
        <p14:creationId xmlns:p14="http://schemas.microsoft.com/office/powerpoint/2010/main" val="3938285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34</a:t>
            </a:fld>
            <a:endParaRPr lang="zh-CN" altLang="en-US"/>
          </a:p>
        </p:txBody>
      </p:sp>
    </p:spTree>
    <p:extLst>
      <p:ext uri="{BB962C8B-B14F-4D97-AF65-F5344CB8AC3E}">
        <p14:creationId xmlns:p14="http://schemas.microsoft.com/office/powerpoint/2010/main" val="192464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a:t>
            </a:fld>
            <a:endParaRPr lang="zh-CN" altLang="en-US"/>
          </a:p>
        </p:txBody>
      </p:sp>
    </p:spTree>
    <p:extLst>
      <p:ext uri="{BB962C8B-B14F-4D97-AF65-F5344CB8AC3E}">
        <p14:creationId xmlns:p14="http://schemas.microsoft.com/office/powerpoint/2010/main" val="543629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35</a:t>
            </a:fld>
            <a:endParaRPr lang="zh-CN" altLang="en-US"/>
          </a:p>
        </p:txBody>
      </p:sp>
    </p:spTree>
    <p:extLst>
      <p:ext uri="{BB962C8B-B14F-4D97-AF65-F5344CB8AC3E}">
        <p14:creationId xmlns:p14="http://schemas.microsoft.com/office/powerpoint/2010/main" val="1716487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36</a:t>
            </a:fld>
            <a:endParaRPr lang="zh-CN" altLang="en-US"/>
          </a:p>
        </p:txBody>
      </p:sp>
    </p:spTree>
    <p:extLst>
      <p:ext uri="{BB962C8B-B14F-4D97-AF65-F5344CB8AC3E}">
        <p14:creationId xmlns:p14="http://schemas.microsoft.com/office/powerpoint/2010/main" val="2706713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37</a:t>
            </a:fld>
            <a:endParaRPr lang="zh-CN" altLang="en-US"/>
          </a:p>
        </p:txBody>
      </p:sp>
    </p:spTree>
    <p:extLst>
      <p:ext uri="{BB962C8B-B14F-4D97-AF65-F5344CB8AC3E}">
        <p14:creationId xmlns:p14="http://schemas.microsoft.com/office/powerpoint/2010/main" val="421047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38</a:t>
            </a:fld>
            <a:endParaRPr lang="zh-CN" altLang="en-US"/>
          </a:p>
        </p:txBody>
      </p:sp>
    </p:spTree>
    <p:extLst>
      <p:ext uri="{BB962C8B-B14F-4D97-AF65-F5344CB8AC3E}">
        <p14:creationId xmlns:p14="http://schemas.microsoft.com/office/powerpoint/2010/main" val="3744036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39</a:t>
            </a:fld>
            <a:endParaRPr lang="zh-CN" altLang="en-US"/>
          </a:p>
        </p:txBody>
      </p:sp>
    </p:spTree>
    <p:extLst>
      <p:ext uri="{BB962C8B-B14F-4D97-AF65-F5344CB8AC3E}">
        <p14:creationId xmlns:p14="http://schemas.microsoft.com/office/powerpoint/2010/main" val="3422482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40</a:t>
            </a:fld>
            <a:endParaRPr lang="zh-CN" altLang="en-US"/>
          </a:p>
        </p:txBody>
      </p:sp>
    </p:spTree>
    <p:extLst>
      <p:ext uri="{BB962C8B-B14F-4D97-AF65-F5344CB8AC3E}">
        <p14:creationId xmlns:p14="http://schemas.microsoft.com/office/powerpoint/2010/main" val="59225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41</a:t>
            </a:fld>
            <a:endParaRPr lang="zh-CN" altLang="en-US"/>
          </a:p>
        </p:txBody>
      </p:sp>
    </p:spTree>
    <p:extLst>
      <p:ext uri="{BB962C8B-B14F-4D97-AF65-F5344CB8AC3E}">
        <p14:creationId xmlns:p14="http://schemas.microsoft.com/office/powerpoint/2010/main" val="4244879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44</a:t>
            </a:fld>
            <a:endParaRPr lang="zh-CN" altLang="en-US"/>
          </a:p>
        </p:txBody>
      </p:sp>
    </p:spTree>
    <p:extLst>
      <p:ext uri="{BB962C8B-B14F-4D97-AF65-F5344CB8AC3E}">
        <p14:creationId xmlns:p14="http://schemas.microsoft.com/office/powerpoint/2010/main" val="304317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a:t>
            </a:fld>
            <a:endParaRPr lang="zh-CN" altLang="en-US"/>
          </a:p>
        </p:txBody>
      </p:sp>
    </p:spTree>
    <p:extLst>
      <p:ext uri="{BB962C8B-B14F-4D97-AF65-F5344CB8AC3E}">
        <p14:creationId xmlns:p14="http://schemas.microsoft.com/office/powerpoint/2010/main" val="290484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a:t>
            </a:fld>
            <a:endParaRPr lang="zh-CN" altLang="en-US"/>
          </a:p>
        </p:txBody>
      </p:sp>
    </p:spTree>
    <p:extLst>
      <p:ext uri="{BB962C8B-B14F-4D97-AF65-F5344CB8AC3E}">
        <p14:creationId xmlns:p14="http://schemas.microsoft.com/office/powerpoint/2010/main" val="363038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a:t>
            </a:fld>
            <a:endParaRPr lang="zh-CN" altLang="en-US"/>
          </a:p>
        </p:txBody>
      </p:sp>
    </p:spTree>
    <p:extLst>
      <p:ext uri="{BB962C8B-B14F-4D97-AF65-F5344CB8AC3E}">
        <p14:creationId xmlns:p14="http://schemas.microsoft.com/office/powerpoint/2010/main" val="227795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a:t>
            </a:fld>
            <a:endParaRPr lang="zh-CN" altLang="en-US"/>
          </a:p>
        </p:txBody>
      </p:sp>
    </p:spTree>
    <p:extLst>
      <p:ext uri="{BB962C8B-B14F-4D97-AF65-F5344CB8AC3E}">
        <p14:creationId xmlns:p14="http://schemas.microsoft.com/office/powerpoint/2010/main" val="4145461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11</a:t>
            </a:fld>
            <a:endParaRPr lang="zh-CN" altLang="en-US"/>
          </a:p>
        </p:txBody>
      </p:sp>
    </p:spTree>
    <p:extLst>
      <p:ext uri="{BB962C8B-B14F-4D97-AF65-F5344CB8AC3E}">
        <p14:creationId xmlns:p14="http://schemas.microsoft.com/office/powerpoint/2010/main" val="131625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12</a:t>
            </a:fld>
            <a:endParaRPr lang="zh-CN" altLang="en-US"/>
          </a:p>
        </p:txBody>
      </p:sp>
    </p:spTree>
    <p:extLst>
      <p:ext uri="{BB962C8B-B14F-4D97-AF65-F5344CB8AC3E}">
        <p14:creationId xmlns:p14="http://schemas.microsoft.com/office/powerpoint/2010/main" val="161542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3.jpe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 xmlns:a16="http://schemas.microsoft.com/office/drawing/2014/main" id="{2373E0E3-8F96-4237-8697-34E8D94E6688}"/>
              </a:ext>
            </a:extLst>
          </p:cNvPr>
          <p:cNvGraphicFramePr>
            <a:graphicFrameLocks noChangeAspect="1"/>
          </p:cNvGraphicFramePr>
          <p:nvPr userDrawn="1">
            <p:custDataLst>
              <p:tags r:id="rId2"/>
            </p:custDataLst>
            <p:extLst>
              <p:ext uri="{D42A27DB-BD31-4B8C-83A1-F6EECF244321}">
                <p14:modId xmlns:p14="http://schemas.microsoft.com/office/powerpoint/2010/main" val="878280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050"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 xmlns:a16="http://schemas.microsoft.com/office/drawing/2014/main"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93964" y="136525"/>
            <a:ext cx="9254044" cy="424732"/>
          </a:xfrm>
        </p:spPr>
        <p:txBody>
          <a:bodyPr wrap="square">
            <a:spAutoFit/>
          </a:bodyPr>
          <a:lstStyle>
            <a:lvl1pPr>
              <a:defRPr sz="2400" b="1">
                <a:solidFill>
                  <a:srgbClr val="3856F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Slide Number">
            <a:extLst>
              <a:ext uri="{FF2B5EF4-FFF2-40B4-BE49-F238E27FC236}">
                <a16:creationId xmlns="" xmlns:a16="http://schemas.microsoft.com/office/drawing/2014/main"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pic>
        <p:nvPicPr>
          <p:cNvPr id="15" name="图片 11" descr="图片 11">
            <a:extLst>
              <a:ext uri="{FF2B5EF4-FFF2-40B4-BE49-F238E27FC236}">
                <a16:creationId xmlns="" xmlns:a16="http://schemas.microsoft.com/office/drawing/2014/main" id="{A7324A2B-40FE-41B0-BD67-C44155BE027D}"/>
              </a:ext>
            </a:extLst>
          </p:cNvPr>
          <p:cNvPicPr>
            <a:picLocks noChangeAspect="1"/>
          </p:cNvPicPr>
          <p:nvPr userDrawn="1"/>
        </p:nvPicPr>
        <p:blipFill>
          <a:blip r:embed="rId7"/>
          <a:stretch>
            <a:fillRect/>
          </a:stretch>
        </p:blipFill>
        <p:spPr>
          <a:xfrm>
            <a:off x="10220261" y="209190"/>
            <a:ext cx="1765301" cy="279401"/>
          </a:xfrm>
          <a:prstGeom prst="rect">
            <a:avLst/>
          </a:prstGeom>
          <a:ln w="12700">
            <a:miter lim="400000"/>
          </a:ln>
        </p:spPr>
      </p:pic>
    </p:spTree>
    <p:extLst>
      <p:ext uri="{BB962C8B-B14F-4D97-AF65-F5344CB8AC3E}">
        <p14:creationId xmlns:p14="http://schemas.microsoft.com/office/powerpoint/2010/main" val="24668509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Header &amp; Footer">
    <p:spTree>
      <p:nvGrpSpPr>
        <p:cNvPr id="1" name=""/>
        <p:cNvGrpSpPr/>
        <p:nvPr/>
      </p:nvGrpSpPr>
      <p:grpSpPr>
        <a:xfrm>
          <a:off x="0" y="0"/>
          <a:ext cx="0" cy="0"/>
          <a:chOff x="0" y="0"/>
          <a:chExt cx="0" cy="0"/>
        </a:xfrm>
      </p:grpSpPr>
      <p:sp>
        <p:nvSpPr>
          <p:cNvPr id="12" name="Picture Placeholder 2"/>
          <p:cNvSpPr>
            <a:spLocks noGrp="1"/>
          </p:cNvSpPr>
          <p:nvPr>
            <p:ph type="pic" sz="quarter" idx="13"/>
          </p:nvPr>
        </p:nvSpPr>
        <p:spPr>
          <a:xfrm>
            <a:off x="623094" y="1688307"/>
            <a:ext cx="5292725" cy="2856706"/>
          </a:xfrm>
          <a:prstGeom prst="rect">
            <a:avLst/>
          </a:prstGeom>
        </p:spPr>
        <p:txBody>
          <a:bodyPr/>
          <a:lstStyle/>
          <a:p>
            <a:endParaRPr lang="id-ID"/>
          </a:p>
        </p:txBody>
      </p:sp>
      <p:sp>
        <p:nvSpPr>
          <p:cNvPr id="15" name="Picture Placeholder 2"/>
          <p:cNvSpPr>
            <a:spLocks noGrp="1"/>
          </p:cNvSpPr>
          <p:nvPr>
            <p:ph type="pic" sz="quarter" idx="14"/>
          </p:nvPr>
        </p:nvSpPr>
        <p:spPr>
          <a:xfrm>
            <a:off x="6249454" y="1688307"/>
            <a:ext cx="5292725" cy="2856706"/>
          </a:xfrm>
          <a:prstGeom prst="rect">
            <a:avLst/>
          </a:prstGeom>
        </p:spPr>
        <p:txBody>
          <a:bodyPr/>
          <a:lstStyle/>
          <a:p>
            <a:endParaRPr lang="id-ID"/>
          </a:p>
        </p:txBody>
      </p:sp>
    </p:spTree>
    <p:extLst>
      <p:ext uri="{BB962C8B-B14F-4D97-AF65-F5344CB8AC3E}">
        <p14:creationId xmlns:p14="http://schemas.microsoft.com/office/powerpoint/2010/main" val="1017291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nodePh="1">
                                  <p:stCondLst>
                                    <p:cond delay="100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 xmlns:a16="http://schemas.microsoft.com/office/drawing/2014/main" id="{2373E0E3-8F96-4237-8697-34E8D94E668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074"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 xmlns:a16="http://schemas.microsoft.com/office/drawing/2014/main"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3250" y="136525"/>
            <a:ext cx="9254044" cy="424732"/>
          </a:xfrm>
        </p:spPr>
        <p:txBody>
          <a:bodyPr wrap="square">
            <a:sp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7" name="图片 6">
            <a:extLst>
              <a:ext uri="{FF2B5EF4-FFF2-40B4-BE49-F238E27FC236}">
                <a16:creationId xmlns="" xmlns:a16="http://schemas.microsoft.com/office/drawing/2014/main" id="{122F7FB9-28F3-4E30-BACF-7588599442D3}"/>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9857294" y="100508"/>
            <a:ext cx="2304000" cy="493424"/>
          </a:xfrm>
          <a:prstGeom prst="rect">
            <a:avLst/>
          </a:prstGeom>
        </p:spPr>
      </p:pic>
      <p:cxnSp>
        <p:nvCxnSpPr>
          <p:cNvPr id="8" name="直接连接符 7">
            <a:extLst>
              <a:ext uri="{FF2B5EF4-FFF2-40B4-BE49-F238E27FC236}">
                <a16:creationId xmlns="" xmlns:a16="http://schemas.microsoft.com/office/drawing/2014/main" id="{893BE0B2-358D-46A5-A1A8-AD12A148177E}"/>
              </a:ext>
            </a:extLst>
          </p:cNvPr>
          <p:cNvCxnSpPr/>
          <p:nvPr userDrawn="1"/>
        </p:nvCxnSpPr>
        <p:spPr>
          <a:xfrm>
            <a:off x="0" y="644712"/>
            <a:ext cx="1217382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 xmlns:a16="http://schemas.microsoft.com/office/drawing/2014/main" id="{972FBF2B-658E-4BD7-91D9-6E3659F06640}"/>
              </a:ext>
            </a:extLst>
          </p:cNvPr>
          <p:cNvSpPr>
            <a:spLocks noGrp="1"/>
          </p:cNvSpPr>
          <p:nvPr>
            <p:ph type="body" sz="quarter" idx="13"/>
          </p:nvPr>
        </p:nvSpPr>
        <p:spPr>
          <a:xfrm>
            <a:off x="603250" y="1421226"/>
            <a:ext cx="10515600" cy="2241550"/>
          </a:xfrm>
        </p:spPr>
        <p:txBody>
          <a:bodyPr/>
          <a:lstStyle>
            <a:lvl1pPr>
              <a:tabLst>
                <a:tab pos="8791575" algn="r"/>
              </a:tabLst>
              <a:defRPr sz="2400" b="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Slide Number">
            <a:extLst>
              <a:ext uri="{FF2B5EF4-FFF2-40B4-BE49-F238E27FC236}">
                <a16:creationId xmlns="" xmlns:a16="http://schemas.microsoft.com/office/drawing/2014/main"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56547142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8147" y="747713"/>
            <a:ext cx="10882223" cy="728662"/>
          </a:xfrm>
          <a:prstGeom prst="rect">
            <a:avLst/>
          </a:prstGeom>
        </p:spPr>
        <p:txBody>
          <a:bodyPr/>
          <a:lstStyle>
            <a:lvl1pPr>
              <a:defRPr sz="1995"/>
            </a:lvl1pPr>
          </a:lstStyle>
          <a:p>
            <a:r>
              <a:rPr lang="zh-CN" altLang="en-US"/>
              <a:t>单击此处编辑母版标题样式</a:t>
            </a:r>
          </a:p>
        </p:txBody>
      </p:sp>
      <p:sp>
        <p:nvSpPr>
          <p:cNvPr id="3" name="内容占位符 2"/>
          <p:cNvSpPr>
            <a:spLocks noGrp="1"/>
          </p:cNvSpPr>
          <p:nvPr>
            <p:ph idx="1"/>
          </p:nvPr>
        </p:nvSpPr>
        <p:spPr>
          <a:xfrm>
            <a:off x="658147" y="1720850"/>
            <a:ext cx="10882223" cy="2198688"/>
          </a:xfrm>
          <a:prstGeom prst="rect">
            <a:avLst/>
          </a:prstGeom>
        </p:spPr>
        <p:txBody>
          <a:bodyPr/>
          <a:lstStyle>
            <a:lvl1pPr>
              <a:lnSpc>
                <a:spcPct val="110000"/>
              </a:lnSpc>
              <a:spcBef>
                <a:spcPts val="544"/>
              </a:spcBef>
              <a:defRPr>
                <a:latin typeface="华文细黑" pitchFamily="2" charset="-122"/>
                <a:ea typeface="华文细黑" pitchFamily="2" charset="-122"/>
              </a:defRPr>
            </a:lvl1pPr>
            <a:lvl2pPr>
              <a:lnSpc>
                <a:spcPct val="110000"/>
              </a:lnSpc>
              <a:spcBef>
                <a:spcPts val="544"/>
              </a:spcBef>
              <a:defRPr>
                <a:latin typeface="华文细黑" pitchFamily="2" charset="-122"/>
                <a:ea typeface="华文细黑" pitchFamily="2" charset="-122"/>
              </a:defRPr>
            </a:lvl2pPr>
            <a:lvl3pPr>
              <a:lnSpc>
                <a:spcPct val="110000"/>
              </a:lnSpc>
              <a:spcBef>
                <a:spcPts val="544"/>
              </a:spcBef>
              <a:defRPr>
                <a:latin typeface="华文细黑" pitchFamily="2" charset="-122"/>
                <a:ea typeface="华文细黑" pitchFamily="2" charset="-122"/>
              </a:defRPr>
            </a:lvl3pPr>
            <a:lvl4pPr>
              <a:lnSpc>
                <a:spcPct val="110000"/>
              </a:lnSpc>
              <a:spcBef>
                <a:spcPts val="544"/>
              </a:spcBef>
              <a:defRPr>
                <a:latin typeface="华文细黑" pitchFamily="2" charset="-122"/>
                <a:ea typeface="华文细黑" pitchFamily="2" charset="-122"/>
              </a:defRPr>
            </a:lvl4pPr>
            <a:lvl5pPr>
              <a:lnSpc>
                <a:spcPct val="110000"/>
              </a:lnSpc>
              <a:spcBef>
                <a:spcPts val="544"/>
              </a:spcBef>
              <a:defRPr>
                <a:latin typeface="华文细黑" pitchFamily="2" charset="-122"/>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06718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cxnSp>
        <p:nvCxnSpPr>
          <p:cNvPr id="5" name="直接连接符 4"/>
          <p:cNvCxnSpPr/>
          <p:nvPr userDrawn="1"/>
        </p:nvCxnSpPr>
        <p:spPr>
          <a:xfrm>
            <a:off x="456812" y="609362"/>
            <a:ext cx="11430786" cy="0"/>
          </a:xfrm>
          <a:prstGeom prst="line">
            <a:avLst/>
          </a:prstGeom>
          <a:ln w="9525">
            <a:solidFill>
              <a:srgbClr val="023894"/>
            </a:solidFill>
          </a:ln>
        </p:spPr>
        <p:style>
          <a:lnRef idx="1">
            <a:schemeClr val="accent5"/>
          </a:lnRef>
          <a:fillRef idx="0">
            <a:schemeClr val="accent5"/>
          </a:fillRef>
          <a:effectRef idx="0">
            <a:schemeClr val="accent5"/>
          </a:effectRef>
          <a:fontRef idx="minor">
            <a:schemeClr val="tx1"/>
          </a:fontRef>
        </p:style>
      </p:cxnSp>
      <p:sp>
        <p:nvSpPr>
          <p:cNvPr id="9" name="矩形 8"/>
          <p:cNvSpPr/>
          <p:nvPr userDrawn="1"/>
        </p:nvSpPr>
        <p:spPr>
          <a:xfrm>
            <a:off x="380607" y="6401049"/>
            <a:ext cx="11430051" cy="456951"/>
          </a:xfrm>
          <a:prstGeom prst="rect">
            <a:avLst/>
          </a:prstGeom>
          <a:solidFill>
            <a:srgbClr val="023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sp>
        <p:nvSpPr>
          <p:cNvPr id="31" name="文本占位符 12"/>
          <p:cNvSpPr>
            <a:spLocks noGrp="1"/>
          </p:cNvSpPr>
          <p:nvPr>
            <p:ph type="body" sz="quarter" idx="12" hasCustomPrompt="1"/>
          </p:nvPr>
        </p:nvSpPr>
        <p:spPr>
          <a:xfrm>
            <a:off x="533018" y="152124"/>
            <a:ext cx="5715393" cy="457238"/>
          </a:xfrm>
        </p:spPr>
        <p:txBody>
          <a:bodyPr>
            <a:noAutofit/>
          </a:bodyPr>
          <a:lstStyle>
            <a:lvl1pPr marL="0" indent="0" algn="l">
              <a:buNone/>
              <a:defRPr sz="2963" baseline="0">
                <a:solidFill>
                  <a:schemeClr val="tx1"/>
                </a:solidFill>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lvl="0"/>
            <a:r>
              <a:rPr lang="zh-CN" altLang="en-US" dirty="0"/>
              <a:t>目录</a:t>
            </a:r>
          </a:p>
        </p:txBody>
      </p:sp>
      <p:pic>
        <p:nvPicPr>
          <p:cNvPr id="11" name="图片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018" y="6460450"/>
            <a:ext cx="1698775" cy="338150"/>
          </a:xfrm>
          <a:prstGeom prst="rect">
            <a:avLst/>
          </a:prstGeom>
        </p:spPr>
      </p:pic>
      <p:sp>
        <p:nvSpPr>
          <p:cNvPr id="12" name="灯片编号占位符 3"/>
          <p:cNvSpPr>
            <a:spLocks noGrp="1"/>
          </p:cNvSpPr>
          <p:nvPr>
            <p:ph type="sldNum" sz="quarter" idx="15"/>
          </p:nvPr>
        </p:nvSpPr>
        <p:spPr>
          <a:xfrm>
            <a:off x="11485895" y="6423410"/>
            <a:ext cx="324764" cy="320405"/>
          </a:xfrm>
        </p:spPr>
        <p:txBody>
          <a:bodyPr/>
          <a:lstStyle>
            <a:lvl1pPr>
              <a:defRPr sz="1482">
                <a:solidFill>
                  <a:schemeClr val="bg1"/>
                </a:solidFill>
              </a:defRPr>
            </a:lvl1pPr>
          </a:lstStyle>
          <a:p>
            <a:fld id="{FF91EE3D-0701-49FC-941D-AFCECE715E77}" type="slidenum">
              <a:rPr lang="zh-CN" altLang="zh-CN" smtClean="0"/>
              <a:pPr/>
              <a:t>‹#›</a:t>
            </a:fld>
            <a:endParaRPr lang="zh-CN" altLang="zh-CN" dirty="0"/>
          </a:p>
        </p:txBody>
      </p:sp>
    </p:spTree>
    <p:extLst>
      <p:ext uri="{BB962C8B-B14F-4D97-AF65-F5344CB8AC3E}">
        <p14:creationId xmlns:p14="http://schemas.microsoft.com/office/powerpoint/2010/main" val="511327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cxnSp>
        <p:nvCxnSpPr>
          <p:cNvPr id="5" name="直接连接符 4"/>
          <p:cNvCxnSpPr/>
          <p:nvPr userDrawn="1"/>
        </p:nvCxnSpPr>
        <p:spPr>
          <a:xfrm>
            <a:off x="456812" y="609362"/>
            <a:ext cx="11430786" cy="0"/>
          </a:xfrm>
          <a:prstGeom prst="line">
            <a:avLst/>
          </a:prstGeom>
          <a:ln w="9525">
            <a:solidFill>
              <a:srgbClr val="023894"/>
            </a:solidFill>
          </a:ln>
        </p:spPr>
        <p:style>
          <a:lnRef idx="1">
            <a:schemeClr val="accent5"/>
          </a:lnRef>
          <a:fillRef idx="0">
            <a:schemeClr val="accent5"/>
          </a:fillRef>
          <a:effectRef idx="0">
            <a:schemeClr val="accent5"/>
          </a:effectRef>
          <a:fontRef idx="minor">
            <a:schemeClr val="tx1"/>
          </a:fontRef>
        </p:style>
      </p:cxnSp>
      <p:sp>
        <p:nvSpPr>
          <p:cNvPr id="9" name="矩形 8"/>
          <p:cNvSpPr/>
          <p:nvPr userDrawn="1"/>
        </p:nvSpPr>
        <p:spPr>
          <a:xfrm>
            <a:off x="380607" y="6401049"/>
            <a:ext cx="11430051" cy="456951"/>
          </a:xfrm>
          <a:prstGeom prst="rect">
            <a:avLst/>
          </a:prstGeom>
          <a:solidFill>
            <a:srgbClr val="023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sp>
        <p:nvSpPr>
          <p:cNvPr id="31" name="文本占位符 12"/>
          <p:cNvSpPr>
            <a:spLocks noGrp="1"/>
          </p:cNvSpPr>
          <p:nvPr>
            <p:ph type="body" sz="quarter" idx="12" hasCustomPrompt="1"/>
          </p:nvPr>
        </p:nvSpPr>
        <p:spPr>
          <a:xfrm>
            <a:off x="533018" y="152124"/>
            <a:ext cx="5715393" cy="457238"/>
          </a:xfrm>
        </p:spPr>
        <p:txBody>
          <a:bodyPr>
            <a:noAutofit/>
          </a:bodyPr>
          <a:lstStyle>
            <a:lvl1pPr marL="0" indent="0" algn="l">
              <a:buNone/>
              <a:defRPr sz="2963" baseline="0">
                <a:solidFill>
                  <a:schemeClr val="tx1"/>
                </a:solidFill>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lvl="0"/>
            <a:r>
              <a:rPr lang="zh-CN" altLang="en-US" dirty="0"/>
              <a:t>目录</a:t>
            </a:r>
          </a:p>
        </p:txBody>
      </p:sp>
      <p:pic>
        <p:nvPicPr>
          <p:cNvPr id="11" name="图片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018" y="6460450"/>
            <a:ext cx="1698775" cy="338150"/>
          </a:xfrm>
          <a:prstGeom prst="rect">
            <a:avLst/>
          </a:prstGeom>
        </p:spPr>
      </p:pic>
      <p:sp>
        <p:nvSpPr>
          <p:cNvPr id="12" name="灯片编号占位符 3"/>
          <p:cNvSpPr>
            <a:spLocks noGrp="1"/>
          </p:cNvSpPr>
          <p:nvPr>
            <p:ph type="sldNum" sz="quarter" idx="15"/>
          </p:nvPr>
        </p:nvSpPr>
        <p:spPr>
          <a:xfrm>
            <a:off x="11485895" y="6423410"/>
            <a:ext cx="324764" cy="320405"/>
          </a:xfrm>
        </p:spPr>
        <p:txBody>
          <a:bodyPr/>
          <a:lstStyle>
            <a:lvl1pPr>
              <a:defRPr sz="1482">
                <a:solidFill>
                  <a:schemeClr val="bg1"/>
                </a:solidFill>
              </a:defRPr>
            </a:lvl1pPr>
          </a:lstStyle>
          <a:p>
            <a:fld id="{FF91EE3D-0701-49FC-941D-AFCECE715E77}" type="slidenum">
              <a:rPr lang="zh-CN" altLang="zh-CN" smtClean="0"/>
              <a:pPr/>
              <a:t>‹#›</a:t>
            </a:fld>
            <a:endParaRPr lang="zh-CN" altLang="zh-CN" dirty="0"/>
          </a:p>
        </p:txBody>
      </p:sp>
    </p:spTree>
    <p:extLst>
      <p:ext uri="{BB962C8B-B14F-4D97-AF65-F5344CB8AC3E}">
        <p14:creationId xmlns:p14="http://schemas.microsoft.com/office/powerpoint/2010/main" val="301476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bg>
      <p:bgPr>
        <a:gradFill>
          <a:gsLst>
            <a:gs pos="47000">
              <a:srgbClr val="022458"/>
            </a:gs>
            <a:gs pos="6000">
              <a:srgbClr val="042E85"/>
            </a:gs>
            <a:gs pos="87000">
              <a:srgbClr val="00192A"/>
            </a:gs>
          </a:gsLst>
          <a:lin ang="16200000" scaled="0"/>
        </a:gra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 xmlns:a16="http://schemas.microsoft.com/office/drawing/2014/main" id="{3A8E6212-0DFD-864F-A5EF-5B9D9007B0A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l="46131"/>
          <a:stretch/>
        </p:blipFill>
        <p:spPr>
          <a:xfrm>
            <a:off x="0" y="0"/>
            <a:ext cx="5613400" cy="6858000"/>
          </a:xfrm>
          <a:prstGeom prst="rect">
            <a:avLst/>
          </a:prstGeom>
        </p:spPr>
      </p:pic>
    </p:spTree>
    <p:extLst>
      <p:ext uri="{BB962C8B-B14F-4D97-AF65-F5344CB8AC3E}">
        <p14:creationId xmlns:p14="http://schemas.microsoft.com/office/powerpoint/2010/main" val="3373065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7" name="图片 6"/>
          <p:cNvPicPr>
            <a:picLocks noChangeAspect="1"/>
          </p:cNvPicPr>
          <p:nvPr userDrawn="1"/>
        </p:nvPicPr>
        <p:blipFill>
          <a:blip r:embed="rId2"/>
          <a:stretch>
            <a:fillRect/>
          </a:stretch>
        </p:blipFill>
        <p:spPr>
          <a:xfrm>
            <a:off x="9359153" y="23813"/>
            <a:ext cx="2537012" cy="557671"/>
          </a:xfrm>
          <a:prstGeom prst="rect">
            <a:avLst/>
          </a:prstGeom>
        </p:spPr>
      </p:pic>
      <p:cxnSp>
        <p:nvCxnSpPr>
          <p:cNvPr id="9" name="直接连接符 8"/>
          <p:cNvCxnSpPr/>
          <p:nvPr userDrawn="1"/>
        </p:nvCxnSpPr>
        <p:spPr>
          <a:xfrm>
            <a:off x="363071" y="578224"/>
            <a:ext cx="1143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6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40" cy="3811588"/>
          </a:xfrm>
          <a:prstGeom prst="rect">
            <a:avLst/>
          </a:prstGeom>
        </p:spPr>
        <p:txBody>
          <a:bodyPr/>
          <a:lstStyle/>
          <a:p>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84"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0E7081DC-E75D-D944-B8C3-3F4125EABE61}"/>
              </a:ext>
            </a:extLst>
          </p:cNvPr>
          <p:cNvSpPr/>
          <p:nvPr userDrawn="1"/>
        </p:nvSpPr>
        <p:spPr>
          <a:xfrm>
            <a:off x="1" y="0"/>
            <a:ext cx="12191999" cy="6858000"/>
          </a:xfrm>
          <a:prstGeom prst="rect">
            <a:avLst/>
          </a:prstGeom>
          <a:gradFill flip="none" rotWithShape="1">
            <a:gsLst>
              <a:gs pos="0">
                <a:srgbClr val="003593">
                  <a:shade val="30000"/>
                  <a:satMod val="115000"/>
                </a:srgbClr>
              </a:gs>
              <a:gs pos="50000">
                <a:srgbClr val="003593">
                  <a:shade val="67500"/>
                  <a:satMod val="115000"/>
                </a:srgbClr>
              </a:gs>
              <a:gs pos="100000">
                <a:srgbClr val="003593">
                  <a:shade val="100000"/>
                  <a:satMod val="115000"/>
                </a:srgbClr>
              </a:gs>
            </a:gsLst>
            <a:lin ang="10800000" scaled="1"/>
            <a:tileRect/>
          </a:gradFill>
          <a:ln>
            <a:no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grpSp>
        <p:nvGrpSpPr>
          <p:cNvPr id="75" name="组合 74">
            <a:extLst>
              <a:ext uri="{FF2B5EF4-FFF2-40B4-BE49-F238E27FC236}">
                <a16:creationId xmlns="" xmlns:a16="http://schemas.microsoft.com/office/drawing/2014/main" id="{638598FB-2C8B-E244-8E9C-0D0C643383C0}"/>
              </a:ext>
            </a:extLst>
          </p:cNvPr>
          <p:cNvGrpSpPr/>
          <p:nvPr userDrawn="1"/>
        </p:nvGrpSpPr>
        <p:grpSpPr>
          <a:xfrm>
            <a:off x="8970254" y="5078540"/>
            <a:ext cx="3221745" cy="2438423"/>
            <a:chOff x="6537372" y="3377270"/>
            <a:chExt cx="6148249" cy="4786179"/>
          </a:xfrm>
        </p:grpSpPr>
        <p:sp>
          <p:nvSpPr>
            <p:cNvPr id="76" name="Freeform 182">
              <a:extLst>
                <a:ext uri="{FF2B5EF4-FFF2-40B4-BE49-F238E27FC236}">
                  <a16:creationId xmlns="" xmlns:a16="http://schemas.microsoft.com/office/drawing/2014/main" id="{9BF039C1-967E-7F4F-94FF-F09483B5FD65}"/>
                </a:ext>
              </a:extLst>
            </p:cNvPr>
            <p:cNvSpPr/>
            <p:nvPr/>
          </p:nvSpPr>
          <p:spPr bwMode="auto">
            <a:xfrm rot="21368463">
              <a:off x="7617581" y="3716135"/>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7" name="Freeform 184">
              <a:extLst>
                <a:ext uri="{FF2B5EF4-FFF2-40B4-BE49-F238E27FC236}">
                  <a16:creationId xmlns="" xmlns:a16="http://schemas.microsoft.com/office/drawing/2014/main" id="{039CF404-718F-DF42-BB37-910D4C6A6FD6}"/>
                </a:ext>
              </a:extLst>
            </p:cNvPr>
            <p:cNvSpPr/>
            <p:nvPr/>
          </p:nvSpPr>
          <p:spPr bwMode="auto">
            <a:xfrm rot="21368463">
              <a:off x="8224006" y="4322560"/>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8" name="Freeform 59">
              <a:extLst>
                <a:ext uri="{FF2B5EF4-FFF2-40B4-BE49-F238E27FC236}">
                  <a16:creationId xmlns="" xmlns:a16="http://schemas.microsoft.com/office/drawing/2014/main" id="{82696F04-D7BB-4549-BC85-AA45574188A0}"/>
                </a:ext>
              </a:extLst>
            </p:cNvPr>
            <p:cNvSpPr/>
            <p:nvPr/>
          </p:nvSpPr>
          <p:spPr bwMode="auto">
            <a:xfrm rot="21368463">
              <a:off x="8876128" y="5697735"/>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9" name="Freeform 60">
              <a:extLst>
                <a:ext uri="{FF2B5EF4-FFF2-40B4-BE49-F238E27FC236}">
                  <a16:creationId xmlns="" xmlns:a16="http://schemas.microsoft.com/office/drawing/2014/main" id="{CEF7CD7E-50B3-BB45-92B3-0C85BA9C3473}"/>
                </a:ext>
              </a:extLst>
            </p:cNvPr>
            <p:cNvSpPr/>
            <p:nvPr/>
          </p:nvSpPr>
          <p:spPr bwMode="auto">
            <a:xfrm rot="21368463">
              <a:off x="9686161" y="5590867"/>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0" name="Freeform 63">
              <a:extLst>
                <a:ext uri="{FF2B5EF4-FFF2-40B4-BE49-F238E27FC236}">
                  <a16:creationId xmlns="" xmlns:a16="http://schemas.microsoft.com/office/drawing/2014/main" id="{BDEB3C2D-3136-4541-A33B-83076064BFBB}"/>
                </a:ext>
              </a:extLst>
            </p:cNvPr>
            <p:cNvSpPr/>
            <p:nvPr/>
          </p:nvSpPr>
          <p:spPr bwMode="auto">
            <a:xfrm rot="21368463">
              <a:off x="9604471" y="4845578"/>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1" name="Freeform 64">
              <a:extLst>
                <a:ext uri="{FF2B5EF4-FFF2-40B4-BE49-F238E27FC236}">
                  <a16:creationId xmlns="" xmlns:a16="http://schemas.microsoft.com/office/drawing/2014/main" id="{9A005D85-A194-C542-9F0F-15AA389D98A8}"/>
                </a:ext>
              </a:extLst>
            </p:cNvPr>
            <p:cNvSpPr/>
            <p:nvPr/>
          </p:nvSpPr>
          <p:spPr bwMode="auto">
            <a:xfrm rot="21368463">
              <a:off x="10997644" y="4598619"/>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2" name="Freeform 65">
              <a:extLst>
                <a:ext uri="{FF2B5EF4-FFF2-40B4-BE49-F238E27FC236}">
                  <a16:creationId xmlns="" xmlns:a16="http://schemas.microsoft.com/office/drawing/2014/main" id="{4B00CC68-E48C-E245-BD54-DA2E98616A5E}"/>
                </a:ext>
              </a:extLst>
            </p:cNvPr>
            <p:cNvSpPr/>
            <p:nvPr/>
          </p:nvSpPr>
          <p:spPr bwMode="auto">
            <a:xfrm rot="21368463">
              <a:off x="11567702" y="4765695"/>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3" name="Freeform 66">
              <a:extLst>
                <a:ext uri="{FF2B5EF4-FFF2-40B4-BE49-F238E27FC236}">
                  <a16:creationId xmlns="" xmlns:a16="http://schemas.microsoft.com/office/drawing/2014/main" id="{3E839211-AEF2-7D46-A9D2-2B49D02CFF9B}"/>
                </a:ext>
              </a:extLst>
            </p:cNvPr>
            <p:cNvSpPr/>
            <p:nvPr/>
          </p:nvSpPr>
          <p:spPr bwMode="auto">
            <a:xfrm rot="21368463">
              <a:off x="9646103" y="5592431"/>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4" name="Freeform 67">
              <a:extLst>
                <a:ext uri="{FF2B5EF4-FFF2-40B4-BE49-F238E27FC236}">
                  <a16:creationId xmlns="" xmlns:a16="http://schemas.microsoft.com/office/drawing/2014/main" id="{42110268-D12F-4D48-94BE-0FA6EAF0E3FC}"/>
                </a:ext>
              </a:extLst>
            </p:cNvPr>
            <p:cNvSpPr/>
            <p:nvPr/>
          </p:nvSpPr>
          <p:spPr bwMode="auto">
            <a:xfrm rot="21368463">
              <a:off x="9692278" y="5651789"/>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5" name="Freeform 68">
              <a:extLst>
                <a:ext uri="{FF2B5EF4-FFF2-40B4-BE49-F238E27FC236}">
                  <a16:creationId xmlns="" xmlns:a16="http://schemas.microsoft.com/office/drawing/2014/main" id="{1E8C7448-15B6-B741-93E6-FDC89D3038BD}"/>
                </a:ext>
              </a:extLst>
            </p:cNvPr>
            <p:cNvSpPr/>
            <p:nvPr/>
          </p:nvSpPr>
          <p:spPr bwMode="auto">
            <a:xfrm rot="21368463">
              <a:off x="9598332" y="4663354"/>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6" name="Freeform 81">
              <a:extLst>
                <a:ext uri="{FF2B5EF4-FFF2-40B4-BE49-F238E27FC236}">
                  <a16:creationId xmlns="" xmlns:a16="http://schemas.microsoft.com/office/drawing/2014/main" id="{D6586A70-84D6-D14E-8196-011FABC629F0}"/>
                </a:ext>
              </a:extLst>
            </p:cNvPr>
            <p:cNvSpPr/>
            <p:nvPr/>
          </p:nvSpPr>
          <p:spPr bwMode="auto">
            <a:xfrm rot="21368463">
              <a:off x="8089479" y="5254336"/>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7" name="Freeform 84">
              <a:extLst>
                <a:ext uri="{FF2B5EF4-FFF2-40B4-BE49-F238E27FC236}">
                  <a16:creationId xmlns="" xmlns:a16="http://schemas.microsoft.com/office/drawing/2014/main" id="{CA92B1B5-BB56-9346-AA8D-4AFCE5ED25DF}"/>
                </a:ext>
              </a:extLst>
            </p:cNvPr>
            <p:cNvSpPr/>
            <p:nvPr/>
          </p:nvSpPr>
          <p:spPr bwMode="auto">
            <a:xfrm rot="21368463">
              <a:off x="6956787" y="5344049"/>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8" name="Freeform 95">
              <a:extLst>
                <a:ext uri="{FF2B5EF4-FFF2-40B4-BE49-F238E27FC236}">
                  <a16:creationId xmlns="" xmlns:a16="http://schemas.microsoft.com/office/drawing/2014/main" id="{9F89344C-AB30-E446-B7DF-273D98F2F99C}"/>
                </a:ext>
              </a:extLst>
            </p:cNvPr>
            <p:cNvSpPr/>
            <p:nvPr/>
          </p:nvSpPr>
          <p:spPr bwMode="auto">
            <a:xfrm rot="21368463">
              <a:off x="9513162" y="5571037"/>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9" name="Freeform 100">
              <a:extLst>
                <a:ext uri="{FF2B5EF4-FFF2-40B4-BE49-F238E27FC236}">
                  <a16:creationId xmlns="" xmlns:a16="http://schemas.microsoft.com/office/drawing/2014/main" id="{BB368A82-C040-944C-A4BB-62660F73F0AF}"/>
                </a:ext>
              </a:extLst>
            </p:cNvPr>
            <p:cNvSpPr/>
            <p:nvPr/>
          </p:nvSpPr>
          <p:spPr bwMode="auto">
            <a:xfrm rot="21368463">
              <a:off x="11409490" y="4709016"/>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0" name="Freeform 101">
              <a:extLst>
                <a:ext uri="{FF2B5EF4-FFF2-40B4-BE49-F238E27FC236}">
                  <a16:creationId xmlns="" xmlns:a16="http://schemas.microsoft.com/office/drawing/2014/main" id="{4C9C095B-F512-D44E-88C5-5D315170453E}"/>
                </a:ext>
              </a:extLst>
            </p:cNvPr>
            <p:cNvSpPr/>
            <p:nvPr/>
          </p:nvSpPr>
          <p:spPr bwMode="auto">
            <a:xfrm rot="21368463">
              <a:off x="10935848" y="4572401"/>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1" name="Freeform 144">
              <a:extLst>
                <a:ext uri="{FF2B5EF4-FFF2-40B4-BE49-F238E27FC236}">
                  <a16:creationId xmlns="" xmlns:a16="http://schemas.microsoft.com/office/drawing/2014/main" id="{0264B71B-1D69-5B48-B27A-D701C2EE4F0D}"/>
                </a:ext>
              </a:extLst>
            </p:cNvPr>
            <p:cNvSpPr/>
            <p:nvPr/>
          </p:nvSpPr>
          <p:spPr bwMode="auto">
            <a:xfrm rot="21368463">
              <a:off x="10773532" y="3377270"/>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2" name="Freeform 145">
              <a:extLst>
                <a:ext uri="{FF2B5EF4-FFF2-40B4-BE49-F238E27FC236}">
                  <a16:creationId xmlns="" xmlns:a16="http://schemas.microsoft.com/office/drawing/2014/main" id="{3C64CF60-06EB-7746-8322-0DE7CC369498}"/>
                </a:ext>
              </a:extLst>
            </p:cNvPr>
            <p:cNvSpPr/>
            <p:nvPr/>
          </p:nvSpPr>
          <p:spPr bwMode="auto">
            <a:xfrm rot="21368463">
              <a:off x="11017953" y="3621748"/>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3" name="Freeform 167">
              <a:extLst>
                <a:ext uri="{FF2B5EF4-FFF2-40B4-BE49-F238E27FC236}">
                  <a16:creationId xmlns="" xmlns:a16="http://schemas.microsoft.com/office/drawing/2014/main" id="{B69B0DBF-A3EB-8246-946F-B14CCE61A959}"/>
                </a:ext>
              </a:extLst>
            </p:cNvPr>
            <p:cNvSpPr/>
            <p:nvPr/>
          </p:nvSpPr>
          <p:spPr bwMode="auto">
            <a:xfrm rot="21368463">
              <a:off x="11148182" y="3753508"/>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4" name="Freeform 164">
              <a:extLst>
                <a:ext uri="{FF2B5EF4-FFF2-40B4-BE49-F238E27FC236}">
                  <a16:creationId xmlns="" xmlns:a16="http://schemas.microsoft.com/office/drawing/2014/main" id="{68ADF0E0-F127-2B47-B59F-AC4CCEFE5B06}"/>
                </a:ext>
              </a:extLst>
            </p:cNvPr>
            <p:cNvSpPr/>
            <p:nvPr/>
          </p:nvSpPr>
          <p:spPr bwMode="auto">
            <a:xfrm rot="21368463">
              <a:off x="10227753" y="4714986"/>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5" name="Freeform 146">
              <a:extLst>
                <a:ext uri="{FF2B5EF4-FFF2-40B4-BE49-F238E27FC236}">
                  <a16:creationId xmlns="" xmlns:a16="http://schemas.microsoft.com/office/drawing/2014/main" id="{72FA4B1B-1294-2C49-8DFB-7E5C0AA46980}"/>
                </a:ext>
              </a:extLst>
            </p:cNvPr>
            <p:cNvSpPr/>
            <p:nvPr/>
          </p:nvSpPr>
          <p:spPr bwMode="auto">
            <a:xfrm rot="21368463">
              <a:off x="10531451" y="4441806"/>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6" name="Freeform 147">
              <a:extLst>
                <a:ext uri="{FF2B5EF4-FFF2-40B4-BE49-F238E27FC236}">
                  <a16:creationId xmlns="" xmlns:a16="http://schemas.microsoft.com/office/drawing/2014/main" id="{0BA300D8-CF38-6B46-8000-C1A26E1A78C8}"/>
                </a:ext>
              </a:extLst>
            </p:cNvPr>
            <p:cNvSpPr/>
            <p:nvPr/>
          </p:nvSpPr>
          <p:spPr bwMode="auto">
            <a:xfrm rot="21368463">
              <a:off x="10855246" y="4764017"/>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7" name="Freeform 161">
              <a:extLst>
                <a:ext uri="{FF2B5EF4-FFF2-40B4-BE49-F238E27FC236}">
                  <a16:creationId xmlns="" xmlns:a16="http://schemas.microsoft.com/office/drawing/2014/main" id="{FBA5E7AC-BAED-1248-B308-81DCE62A7F2B}"/>
                </a:ext>
              </a:extLst>
            </p:cNvPr>
            <p:cNvSpPr/>
            <p:nvPr/>
          </p:nvSpPr>
          <p:spPr bwMode="auto">
            <a:xfrm rot="21368463">
              <a:off x="11439498" y="5348162"/>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8" name="Freeform 149">
              <a:extLst>
                <a:ext uri="{FF2B5EF4-FFF2-40B4-BE49-F238E27FC236}">
                  <a16:creationId xmlns="" xmlns:a16="http://schemas.microsoft.com/office/drawing/2014/main" id="{4D494AA1-3961-514C-983B-AFB69CFFA699}"/>
                </a:ext>
              </a:extLst>
            </p:cNvPr>
            <p:cNvSpPr/>
            <p:nvPr/>
          </p:nvSpPr>
          <p:spPr bwMode="auto">
            <a:xfrm rot="21368463">
              <a:off x="9904851" y="5924692"/>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9" name="Freeform 160">
              <a:extLst>
                <a:ext uri="{FF2B5EF4-FFF2-40B4-BE49-F238E27FC236}">
                  <a16:creationId xmlns="" xmlns:a16="http://schemas.microsoft.com/office/drawing/2014/main" id="{A1F8F6CE-9F0A-8342-8467-F70BF8FAA5B3}"/>
                </a:ext>
              </a:extLst>
            </p:cNvPr>
            <p:cNvSpPr/>
            <p:nvPr/>
          </p:nvSpPr>
          <p:spPr bwMode="auto">
            <a:xfrm rot="21368463">
              <a:off x="10035027" y="6054920"/>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0" name="Freeform 150">
              <a:extLst>
                <a:ext uri="{FF2B5EF4-FFF2-40B4-BE49-F238E27FC236}">
                  <a16:creationId xmlns="" xmlns:a16="http://schemas.microsoft.com/office/drawing/2014/main" id="{E8F4EA78-645B-DF4E-9ED9-DB79E11CFF81}"/>
                </a:ext>
              </a:extLst>
            </p:cNvPr>
            <p:cNvSpPr/>
            <p:nvPr/>
          </p:nvSpPr>
          <p:spPr bwMode="auto">
            <a:xfrm rot="21368463">
              <a:off x="8310180" y="5061646"/>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1" name="Freeform 151">
              <a:extLst>
                <a:ext uri="{FF2B5EF4-FFF2-40B4-BE49-F238E27FC236}">
                  <a16:creationId xmlns="" xmlns:a16="http://schemas.microsoft.com/office/drawing/2014/main" id="{E5557206-DA1F-584E-9E4E-01E2367371D1}"/>
                </a:ext>
              </a:extLst>
            </p:cNvPr>
            <p:cNvSpPr/>
            <p:nvPr/>
          </p:nvSpPr>
          <p:spPr bwMode="auto">
            <a:xfrm rot="21368463">
              <a:off x="8673715" y="5423543"/>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2" name="Freeform 159">
              <a:extLst>
                <a:ext uri="{FF2B5EF4-FFF2-40B4-BE49-F238E27FC236}">
                  <a16:creationId xmlns="" xmlns:a16="http://schemas.microsoft.com/office/drawing/2014/main" id="{5B008EE4-812A-A94C-AC15-C492EC6C76ED}"/>
                </a:ext>
              </a:extLst>
            </p:cNvPr>
            <p:cNvSpPr/>
            <p:nvPr/>
          </p:nvSpPr>
          <p:spPr bwMode="auto">
            <a:xfrm rot="21368463">
              <a:off x="8849928" y="5601343"/>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3" name="Freeform 165">
              <a:extLst>
                <a:ext uri="{FF2B5EF4-FFF2-40B4-BE49-F238E27FC236}">
                  <a16:creationId xmlns="" xmlns:a16="http://schemas.microsoft.com/office/drawing/2014/main" id="{0B262D79-8273-EA44-8ED0-62AD57CA91CA}"/>
                </a:ext>
              </a:extLst>
            </p:cNvPr>
            <p:cNvSpPr/>
            <p:nvPr/>
          </p:nvSpPr>
          <p:spPr bwMode="auto">
            <a:xfrm rot="21368463">
              <a:off x="7889116" y="588465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4" name="Freeform 5">
              <a:extLst>
                <a:ext uri="{FF2B5EF4-FFF2-40B4-BE49-F238E27FC236}">
                  <a16:creationId xmlns="" xmlns:a16="http://schemas.microsoft.com/office/drawing/2014/main" id="{10265D34-94F9-AA41-87D1-AB885E793ECB}"/>
                </a:ext>
              </a:extLst>
            </p:cNvPr>
            <p:cNvSpPr/>
            <p:nvPr/>
          </p:nvSpPr>
          <p:spPr bwMode="auto">
            <a:xfrm rot="21368463">
              <a:off x="10198390" y="6157321"/>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5" name="Freeform 7">
              <a:extLst>
                <a:ext uri="{FF2B5EF4-FFF2-40B4-BE49-F238E27FC236}">
                  <a16:creationId xmlns="" xmlns:a16="http://schemas.microsoft.com/office/drawing/2014/main" id="{F78C3A47-0969-1549-B9C7-6CB8C9309354}"/>
                </a:ext>
              </a:extLst>
            </p:cNvPr>
            <p:cNvSpPr/>
            <p:nvPr/>
          </p:nvSpPr>
          <p:spPr bwMode="auto">
            <a:xfrm rot="21368463">
              <a:off x="10182355" y="617674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6" name="Freeform 12">
              <a:extLst>
                <a:ext uri="{FF2B5EF4-FFF2-40B4-BE49-F238E27FC236}">
                  <a16:creationId xmlns="" xmlns:a16="http://schemas.microsoft.com/office/drawing/2014/main" id="{D5127DAE-F626-0743-AD90-1B592FC346B2}"/>
                </a:ext>
              </a:extLst>
            </p:cNvPr>
            <p:cNvSpPr/>
            <p:nvPr/>
          </p:nvSpPr>
          <p:spPr bwMode="auto">
            <a:xfrm rot="21368463">
              <a:off x="8698523" y="5789021"/>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7" name="Freeform 13">
              <a:extLst>
                <a:ext uri="{FF2B5EF4-FFF2-40B4-BE49-F238E27FC236}">
                  <a16:creationId xmlns="" xmlns:a16="http://schemas.microsoft.com/office/drawing/2014/main" id="{45431650-F812-EA4B-B478-E0716AAF38AE}"/>
                </a:ext>
              </a:extLst>
            </p:cNvPr>
            <p:cNvSpPr/>
            <p:nvPr/>
          </p:nvSpPr>
          <p:spPr bwMode="auto">
            <a:xfrm rot="21368463">
              <a:off x="8012783" y="5812123"/>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8" name="Freeform 14">
              <a:extLst>
                <a:ext uri="{FF2B5EF4-FFF2-40B4-BE49-F238E27FC236}">
                  <a16:creationId xmlns="" xmlns:a16="http://schemas.microsoft.com/office/drawing/2014/main" id="{74D298DC-6795-2B4D-9261-CF3CFB33E92D}"/>
                </a:ext>
              </a:extLst>
            </p:cNvPr>
            <p:cNvSpPr/>
            <p:nvPr/>
          </p:nvSpPr>
          <p:spPr bwMode="auto">
            <a:xfrm rot="21368463">
              <a:off x="8041734" y="5990456"/>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9" name="Freeform 15">
              <a:extLst>
                <a:ext uri="{FF2B5EF4-FFF2-40B4-BE49-F238E27FC236}">
                  <a16:creationId xmlns="" xmlns:a16="http://schemas.microsoft.com/office/drawing/2014/main" id="{F1867903-1ACF-564F-B91B-15725CC84006}"/>
                </a:ext>
              </a:extLst>
            </p:cNvPr>
            <p:cNvSpPr/>
            <p:nvPr/>
          </p:nvSpPr>
          <p:spPr bwMode="auto">
            <a:xfrm rot="21368463">
              <a:off x="8036603" y="6013288"/>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0" name="Freeform 16">
              <a:extLst>
                <a:ext uri="{FF2B5EF4-FFF2-40B4-BE49-F238E27FC236}">
                  <a16:creationId xmlns="" xmlns:a16="http://schemas.microsoft.com/office/drawing/2014/main" id="{945D11EA-D6C3-C34A-8DFC-A84527EA1F4D}"/>
                </a:ext>
              </a:extLst>
            </p:cNvPr>
            <p:cNvSpPr/>
            <p:nvPr/>
          </p:nvSpPr>
          <p:spPr bwMode="auto">
            <a:xfrm rot="21368463">
              <a:off x="8093643" y="6447495"/>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1" name="Freeform 19">
              <a:extLst>
                <a:ext uri="{FF2B5EF4-FFF2-40B4-BE49-F238E27FC236}">
                  <a16:creationId xmlns="" xmlns:a16="http://schemas.microsoft.com/office/drawing/2014/main" id="{D9A8B472-DA12-B84E-B2A5-81E9EE195A38}"/>
                </a:ext>
              </a:extLst>
            </p:cNvPr>
            <p:cNvSpPr/>
            <p:nvPr/>
          </p:nvSpPr>
          <p:spPr bwMode="auto">
            <a:xfrm rot="21368463">
              <a:off x="6537372" y="6520995"/>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2" name="Freeform 22">
              <a:extLst>
                <a:ext uri="{FF2B5EF4-FFF2-40B4-BE49-F238E27FC236}">
                  <a16:creationId xmlns="" xmlns:a16="http://schemas.microsoft.com/office/drawing/2014/main" id="{1E9BE819-AA1D-754B-BB5D-C6BB9BAB9EB5}"/>
                </a:ext>
              </a:extLst>
            </p:cNvPr>
            <p:cNvSpPr/>
            <p:nvPr/>
          </p:nvSpPr>
          <p:spPr bwMode="auto">
            <a:xfrm rot="21368463">
              <a:off x="9056889" y="575758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3" name="Freeform 23">
              <a:extLst>
                <a:ext uri="{FF2B5EF4-FFF2-40B4-BE49-F238E27FC236}">
                  <a16:creationId xmlns="" xmlns:a16="http://schemas.microsoft.com/office/drawing/2014/main" id="{23BDE531-DC8E-E940-AC80-0A4A565AB88A}"/>
                </a:ext>
              </a:extLst>
            </p:cNvPr>
            <p:cNvSpPr/>
            <p:nvPr/>
          </p:nvSpPr>
          <p:spPr bwMode="auto">
            <a:xfrm rot="21368463">
              <a:off x="9050046" y="6200731"/>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4" name="Freeform 24">
              <a:extLst>
                <a:ext uri="{FF2B5EF4-FFF2-40B4-BE49-F238E27FC236}">
                  <a16:creationId xmlns="" xmlns:a16="http://schemas.microsoft.com/office/drawing/2014/main" id="{56606D32-CDD1-D445-A4FD-24CA3E527E81}"/>
                </a:ext>
              </a:extLst>
            </p:cNvPr>
            <p:cNvSpPr/>
            <p:nvPr/>
          </p:nvSpPr>
          <p:spPr bwMode="auto">
            <a:xfrm rot="21368463">
              <a:off x="9647879" y="6164584"/>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5" name="Freeform 25">
              <a:extLst>
                <a:ext uri="{FF2B5EF4-FFF2-40B4-BE49-F238E27FC236}">
                  <a16:creationId xmlns="" xmlns:a16="http://schemas.microsoft.com/office/drawing/2014/main" id="{6203C654-9152-B944-95DE-07B27EF75F1E}"/>
                </a:ext>
              </a:extLst>
            </p:cNvPr>
            <p:cNvSpPr/>
            <p:nvPr/>
          </p:nvSpPr>
          <p:spPr bwMode="auto">
            <a:xfrm rot="21368463">
              <a:off x="9620731" y="5436039"/>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6" name="Freeform 26">
              <a:extLst>
                <a:ext uri="{FF2B5EF4-FFF2-40B4-BE49-F238E27FC236}">
                  <a16:creationId xmlns="" xmlns:a16="http://schemas.microsoft.com/office/drawing/2014/main" id="{9CC15349-13D9-F042-B85C-CC852D7AFFDA}"/>
                </a:ext>
              </a:extLst>
            </p:cNvPr>
            <p:cNvSpPr/>
            <p:nvPr/>
          </p:nvSpPr>
          <p:spPr bwMode="auto">
            <a:xfrm rot="21368463">
              <a:off x="10143442" y="5418429"/>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7" name="Freeform 27">
              <a:extLst>
                <a:ext uri="{FF2B5EF4-FFF2-40B4-BE49-F238E27FC236}">
                  <a16:creationId xmlns="" xmlns:a16="http://schemas.microsoft.com/office/drawing/2014/main" id="{CB38FE01-DCDB-8646-9EE9-B34392E5A15B}"/>
                </a:ext>
              </a:extLst>
            </p:cNvPr>
            <p:cNvSpPr/>
            <p:nvPr/>
          </p:nvSpPr>
          <p:spPr bwMode="auto">
            <a:xfrm rot="21368463">
              <a:off x="10443798" y="5399754"/>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8" name="Freeform 28">
              <a:extLst>
                <a:ext uri="{FF2B5EF4-FFF2-40B4-BE49-F238E27FC236}">
                  <a16:creationId xmlns="" xmlns:a16="http://schemas.microsoft.com/office/drawing/2014/main" id="{21CF1DE8-A5CE-B744-98C5-9899F84D0505}"/>
                </a:ext>
              </a:extLst>
            </p:cNvPr>
            <p:cNvSpPr/>
            <p:nvPr/>
          </p:nvSpPr>
          <p:spPr bwMode="auto">
            <a:xfrm rot="21368463">
              <a:off x="10428666" y="5369673"/>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9" name="Freeform 29">
              <a:extLst>
                <a:ext uri="{FF2B5EF4-FFF2-40B4-BE49-F238E27FC236}">
                  <a16:creationId xmlns="" xmlns:a16="http://schemas.microsoft.com/office/drawing/2014/main" id="{DF47C767-D05F-E540-843A-88B15C62A02C}"/>
                </a:ext>
              </a:extLst>
            </p:cNvPr>
            <p:cNvSpPr/>
            <p:nvPr/>
          </p:nvSpPr>
          <p:spPr bwMode="auto">
            <a:xfrm rot="21368463">
              <a:off x="10384224" y="480443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0" name="Freeform 30">
              <a:extLst>
                <a:ext uri="{FF2B5EF4-FFF2-40B4-BE49-F238E27FC236}">
                  <a16:creationId xmlns="" xmlns:a16="http://schemas.microsoft.com/office/drawing/2014/main" id="{634BAEA6-532F-5E45-8F48-6B29FEDF7171}"/>
                </a:ext>
              </a:extLst>
            </p:cNvPr>
            <p:cNvSpPr/>
            <p:nvPr/>
          </p:nvSpPr>
          <p:spPr bwMode="auto">
            <a:xfrm rot="21368463">
              <a:off x="10356717" y="4724516"/>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1" name="Freeform 31">
              <a:extLst>
                <a:ext uri="{FF2B5EF4-FFF2-40B4-BE49-F238E27FC236}">
                  <a16:creationId xmlns="" xmlns:a16="http://schemas.microsoft.com/office/drawing/2014/main" id="{70156444-9046-D34A-8523-25412F4C45BD}"/>
                </a:ext>
              </a:extLst>
            </p:cNvPr>
            <p:cNvSpPr/>
            <p:nvPr/>
          </p:nvSpPr>
          <p:spPr bwMode="auto">
            <a:xfrm rot="21368463">
              <a:off x="11179757" y="3895371"/>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2" name="Freeform 32">
              <a:extLst>
                <a:ext uri="{FF2B5EF4-FFF2-40B4-BE49-F238E27FC236}">
                  <a16:creationId xmlns="" xmlns:a16="http://schemas.microsoft.com/office/drawing/2014/main" id="{720CF9D1-2E06-CC49-B351-D4E3B7A92D4C}"/>
                </a:ext>
              </a:extLst>
            </p:cNvPr>
            <p:cNvSpPr/>
            <p:nvPr/>
          </p:nvSpPr>
          <p:spPr bwMode="auto">
            <a:xfrm rot="21368463">
              <a:off x="11340615" y="3883214"/>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3" name="Freeform 33">
              <a:extLst>
                <a:ext uri="{FF2B5EF4-FFF2-40B4-BE49-F238E27FC236}">
                  <a16:creationId xmlns="" xmlns:a16="http://schemas.microsoft.com/office/drawing/2014/main" id="{9432E625-3AAA-424C-A411-802AA105B62D}"/>
                </a:ext>
              </a:extLst>
            </p:cNvPr>
            <p:cNvSpPr/>
            <p:nvPr/>
          </p:nvSpPr>
          <p:spPr bwMode="auto">
            <a:xfrm rot="21368463">
              <a:off x="11234233" y="4683723"/>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4" name="Freeform 34">
              <a:extLst>
                <a:ext uri="{FF2B5EF4-FFF2-40B4-BE49-F238E27FC236}">
                  <a16:creationId xmlns="" xmlns:a16="http://schemas.microsoft.com/office/drawing/2014/main" id="{8B107E91-10E0-AD45-BF0E-57400313B151}"/>
                </a:ext>
              </a:extLst>
            </p:cNvPr>
            <p:cNvSpPr/>
            <p:nvPr/>
          </p:nvSpPr>
          <p:spPr bwMode="auto">
            <a:xfrm rot="21368463">
              <a:off x="11570858" y="4780214"/>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5" name="Freeform 35">
              <a:extLst>
                <a:ext uri="{FF2B5EF4-FFF2-40B4-BE49-F238E27FC236}">
                  <a16:creationId xmlns="" xmlns:a16="http://schemas.microsoft.com/office/drawing/2014/main" id="{6A4D64BC-6197-574A-8729-56879AFDA109}"/>
                </a:ext>
              </a:extLst>
            </p:cNvPr>
            <p:cNvSpPr/>
            <p:nvPr/>
          </p:nvSpPr>
          <p:spPr bwMode="auto">
            <a:xfrm rot="21368463">
              <a:off x="11600152" y="5475149"/>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6" name="Freeform 36">
              <a:extLst>
                <a:ext uri="{FF2B5EF4-FFF2-40B4-BE49-F238E27FC236}">
                  <a16:creationId xmlns="" xmlns:a16="http://schemas.microsoft.com/office/drawing/2014/main" id="{7DC5C732-BDC7-114C-924A-9B853A030525}"/>
                </a:ext>
              </a:extLst>
            </p:cNvPr>
            <p:cNvSpPr/>
            <p:nvPr/>
          </p:nvSpPr>
          <p:spPr bwMode="auto">
            <a:xfrm rot="21368463">
              <a:off x="11316412" y="3872798"/>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7" name="Freeform 37">
              <a:extLst>
                <a:ext uri="{FF2B5EF4-FFF2-40B4-BE49-F238E27FC236}">
                  <a16:creationId xmlns="" xmlns:a16="http://schemas.microsoft.com/office/drawing/2014/main" id="{C9A2220C-AEEC-B14B-8BD3-04D390BDA863}"/>
                </a:ext>
              </a:extLst>
            </p:cNvPr>
            <p:cNvSpPr/>
            <p:nvPr/>
          </p:nvSpPr>
          <p:spPr bwMode="auto">
            <a:xfrm rot="21368463">
              <a:off x="11298146" y="3844962"/>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8" name="Freeform 49">
              <a:extLst>
                <a:ext uri="{FF2B5EF4-FFF2-40B4-BE49-F238E27FC236}">
                  <a16:creationId xmlns="" xmlns:a16="http://schemas.microsoft.com/office/drawing/2014/main" id="{EB507C85-0816-5342-AA91-8FC0C7570F47}"/>
                </a:ext>
              </a:extLst>
            </p:cNvPr>
            <p:cNvSpPr/>
            <p:nvPr/>
          </p:nvSpPr>
          <p:spPr bwMode="auto">
            <a:xfrm rot="21368463">
              <a:off x="10719931" y="5969430"/>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9" name="Freeform 50">
              <a:extLst>
                <a:ext uri="{FF2B5EF4-FFF2-40B4-BE49-F238E27FC236}">
                  <a16:creationId xmlns="" xmlns:a16="http://schemas.microsoft.com/office/drawing/2014/main" id="{C4BB9703-30C8-C74F-8CEB-CCCE43E55AAB}"/>
                </a:ext>
              </a:extLst>
            </p:cNvPr>
            <p:cNvSpPr/>
            <p:nvPr/>
          </p:nvSpPr>
          <p:spPr bwMode="auto">
            <a:xfrm rot="21368463">
              <a:off x="10755349" y="6055550"/>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0" name="Freeform 51">
              <a:extLst>
                <a:ext uri="{FF2B5EF4-FFF2-40B4-BE49-F238E27FC236}">
                  <a16:creationId xmlns="" xmlns:a16="http://schemas.microsoft.com/office/drawing/2014/main" id="{90D5F7BE-F84E-894F-9F23-237BE743599A}"/>
                </a:ext>
              </a:extLst>
            </p:cNvPr>
            <p:cNvSpPr/>
            <p:nvPr/>
          </p:nvSpPr>
          <p:spPr bwMode="auto">
            <a:xfrm rot="21368463">
              <a:off x="10955676" y="5521782"/>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1" name="Freeform 52">
              <a:extLst>
                <a:ext uri="{FF2B5EF4-FFF2-40B4-BE49-F238E27FC236}">
                  <a16:creationId xmlns="" xmlns:a16="http://schemas.microsoft.com/office/drawing/2014/main" id="{C80D38A6-1C1B-4A43-861E-91FE67736EED}"/>
                </a:ext>
              </a:extLst>
            </p:cNvPr>
            <p:cNvSpPr/>
            <p:nvPr/>
          </p:nvSpPr>
          <p:spPr bwMode="auto">
            <a:xfrm rot="21368463">
              <a:off x="10702197" y="5530321"/>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2" name="Freeform 53">
              <a:extLst>
                <a:ext uri="{FF2B5EF4-FFF2-40B4-BE49-F238E27FC236}">
                  <a16:creationId xmlns="" xmlns:a16="http://schemas.microsoft.com/office/drawing/2014/main" id="{5D8546BC-0534-3D4A-8D06-0E97A0ED7BBD}"/>
                </a:ext>
              </a:extLst>
            </p:cNvPr>
            <p:cNvSpPr/>
            <p:nvPr/>
          </p:nvSpPr>
          <p:spPr bwMode="auto">
            <a:xfrm rot="21368463">
              <a:off x="9050523" y="621487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3" name="Freeform 111">
              <a:extLst>
                <a:ext uri="{FF2B5EF4-FFF2-40B4-BE49-F238E27FC236}">
                  <a16:creationId xmlns="" xmlns:a16="http://schemas.microsoft.com/office/drawing/2014/main" id="{25D39F1B-F3F2-F742-8F89-250959AEF972}"/>
                </a:ext>
              </a:extLst>
            </p:cNvPr>
            <p:cNvSpPr/>
            <p:nvPr/>
          </p:nvSpPr>
          <p:spPr bwMode="auto">
            <a:xfrm rot="21368463">
              <a:off x="7988083" y="5984867"/>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4" name="Freeform 112">
              <a:extLst>
                <a:ext uri="{FF2B5EF4-FFF2-40B4-BE49-F238E27FC236}">
                  <a16:creationId xmlns="" xmlns:a16="http://schemas.microsoft.com/office/drawing/2014/main" id="{F1C5CEF7-9878-DF48-B946-C366981232B1}"/>
                </a:ext>
              </a:extLst>
            </p:cNvPr>
            <p:cNvSpPr/>
            <p:nvPr/>
          </p:nvSpPr>
          <p:spPr bwMode="auto">
            <a:xfrm rot="21368463">
              <a:off x="8055388" y="6440157"/>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5" name="Freeform 119">
              <a:extLst>
                <a:ext uri="{FF2B5EF4-FFF2-40B4-BE49-F238E27FC236}">
                  <a16:creationId xmlns="" xmlns:a16="http://schemas.microsoft.com/office/drawing/2014/main" id="{7AA4221D-429D-0B49-AD8D-3CBDC939EFAD}"/>
                </a:ext>
              </a:extLst>
            </p:cNvPr>
            <p:cNvSpPr/>
            <p:nvPr/>
          </p:nvSpPr>
          <p:spPr bwMode="auto">
            <a:xfrm rot="21368463">
              <a:off x="9613483" y="6149591"/>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6" name="Freeform 120">
              <a:extLst>
                <a:ext uri="{FF2B5EF4-FFF2-40B4-BE49-F238E27FC236}">
                  <a16:creationId xmlns="" xmlns:a16="http://schemas.microsoft.com/office/drawing/2014/main" id="{6C20287B-D2FB-1547-A034-DF86382B116B}"/>
                </a:ext>
              </a:extLst>
            </p:cNvPr>
            <p:cNvSpPr/>
            <p:nvPr/>
          </p:nvSpPr>
          <p:spPr bwMode="auto">
            <a:xfrm rot="21368463">
              <a:off x="8962479" y="5710834"/>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7" name="Freeform 121">
              <a:extLst>
                <a:ext uri="{FF2B5EF4-FFF2-40B4-BE49-F238E27FC236}">
                  <a16:creationId xmlns="" xmlns:a16="http://schemas.microsoft.com/office/drawing/2014/main" id="{076E1106-AFBA-144D-B197-CB2C0128CA6D}"/>
                </a:ext>
              </a:extLst>
            </p:cNvPr>
            <p:cNvSpPr/>
            <p:nvPr/>
          </p:nvSpPr>
          <p:spPr bwMode="auto">
            <a:xfrm rot="21368463">
              <a:off x="10115723" y="613271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8" name="Freeform 122">
              <a:extLst>
                <a:ext uri="{FF2B5EF4-FFF2-40B4-BE49-F238E27FC236}">
                  <a16:creationId xmlns="" xmlns:a16="http://schemas.microsoft.com/office/drawing/2014/main" id="{41F4D486-87BF-8943-BC03-A01BFBC8C4E5}"/>
                </a:ext>
              </a:extLst>
            </p:cNvPr>
            <p:cNvSpPr/>
            <p:nvPr/>
          </p:nvSpPr>
          <p:spPr bwMode="auto">
            <a:xfrm rot="21368463">
              <a:off x="11532740" y="5438878"/>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9" name="Freeform 125">
              <a:extLst>
                <a:ext uri="{FF2B5EF4-FFF2-40B4-BE49-F238E27FC236}">
                  <a16:creationId xmlns="" xmlns:a16="http://schemas.microsoft.com/office/drawing/2014/main" id="{FA8B29F5-64BF-3F41-98A9-2B90076701F4}"/>
                </a:ext>
              </a:extLst>
            </p:cNvPr>
            <p:cNvSpPr/>
            <p:nvPr/>
          </p:nvSpPr>
          <p:spPr bwMode="auto">
            <a:xfrm rot="21368463">
              <a:off x="10936798" y="6013496"/>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0" name="Freeform 126">
              <a:extLst>
                <a:ext uri="{FF2B5EF4-FFF2-40B4-BE49-F238E27FC236}">
                  <a16:creationId xmlns="" xmlns:a16="http://schemas.microsoft.com/office/drawing/2014/main" id="{84CB6232-0F92-CD41-8518-B959175A3B76}"/>
                </a:ext>
              </a:extLst>
            </p:cNvPr>
            <p:cNvSpPr/>
            <p:nvPr/>
          </p:nvSpPr>
          <p:spPr bwMode="auto">
            <a:xfrm rot="21368463">
              <a:off x="10393157" y="5385082"/>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1" name="Freeform 127">
              <a:extLst>
                <a:ext uri="{FF2B5EF4-FFF2-40B4-BE49-F238E27FC236}">
                  <a16:creationId xmlns="" xmlns:a16="http://schemas.microsoft.com/office/drawing/2014/main" id="{B3F97E08-CCFE-784C-89AA-81984EF73291}"/>
                </a:ext>
              </a:extLst>
            </p:cNvPr>
            <p:cNvSpPr/>
            <p:nvPr/>
          </p:nvSpPr>
          <p:spPr bwMode="auto">
            <a:xfrm rot="21368463">
              <a:off x="10325969" y="4813580"/>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2" name="Freeform 128">
              <a:extLst>
                <a:ext uri="{FF2B5EF4-FFF2-40B4-BE49-F238E27FC236}">
                  <a16:creationId xmlns="" xmlns:a16="http://schemas.microsoft.com/office/drawing/2014/main" id="{836E3E3B-AFB8-A24B-93E2-6CB1EBD660E8}"/>
                </a:ext>
              </a:extLst>
            </p:cNvPr>
            <p:cNvSpPr/>
            <p:nvPr/>
          </p:nvSpPr>
          <p:spPr bwMode="auto">
            <a:xfrm rot="21368463">
              <a:off x="11170381" y="4664339"/>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3" name="Freeform 129">
              <a:extLst>
                <a:ext uri="{FF2B5EF4-FFF2-40B4-BE49-F238E27FC236}">
                  <a16:creationId xmlns="" xmlns:a16="http://schemas.microsoft.com/office/drawing/2014/main" id="{8835D27A-EFB0-5A4A-A048-ADDCF26FF503}"/>
                </a:ext>
              </a:extLst>
            </p:cNvPr>
            <p:cNvSpPr/>
            <p:nvPr/>
          </p:nvSpPr>
          <p:spPr bwMode="auto">
            <a:xfrm rot="21368463">
              <a:off x="11228993" y="3836332"/>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4" name="Freeform 138">
              <a:extLst>
                <a:ext uri="{FF2B5EF4-FFF2-40B4-BE49-F238E27FC236}">
                  <a16:creationId xmlns="" xmlns:a16="http://schemas.microsoft.com/office/drawing/2014/main" id="{B30DE262-00FC-1D45-BFA9-5EE0F3F3F240}"/>
                </a:ext>
              </a:extLst>
            </p:cNvPr>
            <p:cNvSpPr/>
            <p:nvPr/>
          </p:nvSpPr>
          <p:spPr bwMode="auto">
            <a:xfrm rot="21368463">
              <a:off x="10693729" y="5957217"/>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5" name="Freeform 148">
              <a:extLst>
                <a:ext uri="{FF2B5EF4-FFF2-40B4-BE49-F238E27FC236}">
                  <a16:creationId xmlns="" xmlns:a16="http://schemas.microsoft.com/office/drawing/2014/main" id="{1D02FF99-946A-FB44-BCB3-EF492A6C3A80}"/>
                </a:ext>
              </a:extLst>
            </p:cNvPr>
            <p:cNvSpPr/>
            <p:nvPr/>
          </p:nvSpPr>
          <p:spPr bwMode="auto">
            <a:xfrm rot="21368463">
              <a:off x="8461322" y="6389722"/>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6" name="Freeform 156">
              <a:extLst>
                <a:ext uri="{FF2B5EF4-FFF2-40B4-BE49-F238E27FC236}">
                  <a16:creationId xmlns="" xmlns:a16="http://schemas.microsoft.com/office/drawing/2014/main" id="{9FA71AAD-AD6C-964C-A190-7BC1FC40A1CB}"/>
                </a:ext>
              </a:extLst>
            </p:cNvPr>
            <p:cNvSpPr/>
            <p:nvPr/>
          </p:nvSpPr>
          <p:spPr bwMode="auto">
            <a:xfrm rot="21368463">
              <a:off x="8588324" y="6518363"/>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7" name="Freeform 156">
              <a:extLst>
                <a:ext uri="{FF2B5EF4-FFF2-40B4-BE49-F238E27FC236}">
                  <a16:creationId xmlns="" xmlns:a16="http://schemas.microsoft.com/office/drawing/2014/main" id="{F18AE009-D3C3-844C-88C2-F45F9936E283}"/>
                </a:ext>
              </a:extLst>
            </p:cNvPr>
            <p:cNvSpPr/>
            <p:nvPr/>
          </p:nvSpPr>
          <p:spPr bwMode="auto">
            <a:xfrm rot="21368463" flipV="1">
              <a:off x="8659223" y="6591642"/>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grpSp>
      <p:sp>
        <p:nvSpPr>
          <p:cNvPr id="148" name="标题 7">
            <a:extLst>
              <a:ext uri="{FF2B5EF4-FFF2-40B4-BE49-F238E27FC236}">
                <a16:creationId xmlns="" xmlns:a16="http://schemas.microsoft.com/office/drawing/2014/main" id="{E5A805C6-3AD3-1B4B-BB72-D3DB245B79D8}"/>
              </a:ext>
            </a:extLst>
          </p:cNvPr>
          <p:cNvSpPr>
            <a:spLocks noGrp="1"/>
          </p:cNvSpPr>
          <p:nvPr>
            <p:ph type="title"/>
          </p:nvPr>
        </p:nvSpPr>
        <p:spPr>
          <a:xfrm>
            <a:off x="257504" y="200551"/>
            <a:ext cx="9254044" cy="424732"/>
          </a:xfrm>
        </p:spPr>
        <p:txBody>
          <a:bodyPr>
            <a:noAutofit/>
          </a:bodyPr>
          <a:lstStyle>
            <a:lvl1pPr>
              <a:defRPr sz="2400" b="1">
                <a:solidFill>
                  <a:schemeClr val="bg1"/>
                </a:solidFill>
              </a:defRPr>
            </a:lvl1pPr>
          </a:lstStyle>
          <a:p>
            <a:r>
              <a:rPr lang="zh-CN" altLang="en-US" dirty="0"/>
              <a:t>自我介绍</a:t>
            </a:r>
          </a:p>
        </p:txBody>
      </p:sp>
      <p:cxnSp>
        <p:nvCxnSpPr>
          <p:cNvPr id="149" name="直接连接符 7">
            <a:extLst>
              <a:ext uri="{FF2B5EF4-FFF2-40B4-BE49-F238E27FC236}">
                <a16:creationId xmlns="" xmlns:a16="http://schemas.microsoft.com/office/drawing/2014/main" id="{3EA617A9-360C-CC46-9BD9-D7DF28611241}"/>
              </a:ext>
            </a:extLst>
          </p:cNvPr>
          <p:cNvCxnSpPr/>
          <p:nvPr userDrawn="1"/>
        </p:nvCxnSpPr>
        <p:spPr>
          <a:xfrm>
            <a:off x="0" y="713868"/>
            <a:ext cx="12173828"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3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 xmlns:a16="http://schemas.microsoft.com/office/drawing/2014/main" id="{2373E0E3-8F96-4237-8697-34E8D94E6688}"/>
              </a:ext>
            </a:extLst>
          </p:cNvPr>
          <p:cNvGraphicFramePr>
            <a:graphicFrameLocks noChangeAspect="1"/>
          </p:cNvGraphicFramePr>
          <p:nvPr userDrawn="1">
            <p:custDataLst>
              <p:tags r:id="rId2"/>
            </p:custDataLst>
            <p:extLst>
              <p:ext uri="{D42A27DB-BD31-4B8C-83A1-F6EECF244321}">
                <p14:modId xmlns:p14="http://schemas.microsoft.com/office/powerpoint/2010/main" val="878280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026"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 xmlns:a16="http://schemas.microsoft.com/office/drawing/2014/main"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93964" y="136525"/>
            <a:ext cx="9254044" cy="424732"/>
          </a:xfrm>
        </p:spPr>
        <p:txBody>
          <a:bodyPr wrap="square">
            <a:spAutoFit/>
          </a:bodyPr>
          <a:lstStyle>
            <a:lvl1pPr>
              <a:defRPr sz="2400" b="1">
                <a:solidFill>
                  <a:srgbClr val="3856F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8" name="直接连接符 7">
            <a:extLst>
              <a:ext uri="{FF2B5EF4-FFF2-40B4-BE49-F238E27FC236}">
                <a16:creationId xmlns="" xmlns:a16="http://schemas.microsoft.com/office/drawing/2014/main" id="{893BE0B2-358D-46A5-A1A8-AD12A148177E}"/>
              </a:ext>
            </a:extLst>
          </p:cNvPr>
          <p:cNvCxnSpPr/>
          <p:nvPr userDrawn="1"/>
        </p:nvCxnSpPr>
        <p:spPr>
          <a:xfrm>
            <a:off x="0" y="644712"/>
            <a:ext cx="1217382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Slide Number">
            <a:extLst>
              <a:ext uri="{FF2B5EF4-FFF2-40B4-BE49-F238E27FC236}">
                <a16:creationId xmlns="" xmlns:a16="http://schemas.microsoft.com/office/drawing/2014/main"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pic>
        <p:nvPicPr>
          <p:cNvPr id="15" name="图片 11" descr="图片 11">
            <a:extLst>
              <a:ext uri="{FF2B5EF4-FFF2-40B4-BE49-F238E27FC236}">
                <a16:creationId xmlns="" xmlns:a16="http://schemas.microsoft.com/office/drawing/2014/main" id="{A7324A2B-40FE-41B0-BD67-C44155BE027D}"/>
              </a:ext>
            </a:extLst>
          </p:cNvPr>
          <p:cNvPicPr>
            <a:picLocks noChangeAspect="1"/>
          </p:cNvPicPr>
          <p:nvPr userDrawn="1"/>
        </p:nvPicPr>
        <p:blipFill>
          <a:blip r:embed="rId7"/>
          <a:stretch>
            <a:fillRect/>
          </a:stretch>
        </p:blipFill>
        <p:spPr>
          <a:xfrm>
            <a:off x="10220261" y="209190"/>
            <a:ext cx="1765301" cy="279401"/>
          </a:xfrm>
          <a:prstGeom prst="rect">
            <a:avLst/>
          </a:prstGeom>
          <a:ln w="12700">
            <a:miter lim="400000"/>
          </a:ln>
        </p:spPr>
      </p:pic>
    </p:spTree>
    <p:extLst>
      <p:ext uri="{BB962C8B-B14F-4D97-AF65-F5344CB8AC3E}">
        <p14:creationId xmlns:p14="http://schemas.microsoft.com/office/powerpoint/2010/main" val="26996273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6" r:id="rId1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3.tmp"/></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2.tmp"/></Relationships>
</file>

<file path=ppt/slides/_rels/slide1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tmp"/></Relationships>
</file>

<file path=ppt/slides/_rels/slide1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hyperlink" Target="http://localhost:8888/notebooks/prompting-guide/notebook/least-to-most.ipynb" TargetMode="External"/><Relationship Id="rId4" Type="http://schemas.openxmlformats.org/officeDocument/2006/relationships/image" Target="../media/image18.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888/notebooks/prompting-guide/notebook/cot-sc.ipynb"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tmp"/></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888/notebooks/prompting-guide/notebook/self-refine.ipynb"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s://github.com/princeton-nlp/tree-of-thought-llm" TargetMode="External"/><Relationship Id="rId5" Type="http://schemas.openxmlformats.org/officeDocument/2006/relationships/image" Target="../media/image33.tmp"/><Relationship Id="rId4" Type="http://schemas.openxmlformats.org/officeDocument/2006/relationships/image" Target="../media/image32.tmp"/></Relationships>
</file>

<file path=ppt/slides/_rels/slide24.xml.rels><?xml version="1.0" encoding="UTF-8" standalone="yes"?>
<Relationships xmlns="http://schemas.openxmlformats.org/package/2006/relationships"><Relationship Id="rId3" Type="http://schemas.openxmlformats.org/officeDocument/2006/relationships/hyperlink" Target="http://localhost:8888/notebooks/prompting-guide/notebook/Tree-of-Thought.ipynb"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40.tmp"/><Relationship Id="rId4" Type="http://schemas.openxmlformats.org/officeDocument/2006/relationships/image" Target="../media/image39.tmp"/></Relationships>
</file>

<file path=ppt/slides/_rels/slide3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3.tm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hyperlink" Target="https://github.com/microsoft/TextWorl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clanthology.org/D18-1259/"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45.tmp"/></Relationships>
</file>

<file path=ppt/slides/_rels/slide3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48.tmp"/><Relationship Id="rId4" Type="http://schemas.openxmlformats.org/officeDocument/2006/relationships/image" Target="../media/image47.tmp"/></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888/notebooks/prompting-guide/notebook/reflexion.ipynb"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8888/notebooks/prompting-guide/notebook/tools.ipynb#1.-Tool-Call"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hyperlink" Target="http://localhost:8888/notebooks/prompting-guide/notebook/ReAct.ipynb" TargetMode="External"/><Relationship Id="rId4" Type="http://schemas.openxmlformats.org/officeDocument/2006/relationships/image" Target="../media/image51.tmp"/></Relationships>
</file>

<file path=ppt/slides/_rels/slide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56.tmp"/><Relationship Id="rId5" Type="http://schemas.openxmlformats.org/officeDocument/2006/relationships/image" Target="../media/image55.tmp"/><Relationship Id="rId4" Type="http://schemas.openxmlformats.org/officeDocument/2006/relationships/image" Target="../media/image54.tmp"/></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 xmlns:a16="http://schemas.microsoft.com/office/drawing/2014/main" id="{A74C013A-716C-4E38-9748-7E6B1AA52BFD}"/>
              </a:ext>
            </a:extLst>
          </p:cNvPr>
          <p:cNvSpPr txBox="1"/>
          <p:nvPr/>
        </p:nvSpPr>
        <p:spPr>
          <a:xfrm>
            <a:off x="694006" y="2755511"/>
            <a:ext cx="10803988" cy="1200329"/>
          </a:xfrm>
          <a:prstGeom prst="rect">
            <a:avLst/>
          </a:prstGeom>
          <a:noFill/>
        </p:spPr>
        <p:txBody>
          <a:bodyPr wrap="square" rtlCol="0">
            <a:spAutoFit/>
          </a:bodyPr>
          <a:lstStyle/>
          <a:p>
            <a:pPr algn="ctr">
              <a:lnSpc>
                <a:spcPct val="120000"/>
              </a:lnSpc>
              <a:defRPr sz="5000" b="1">
                <a:solidFill>
                  <a:srgbClr val="1B46F3"/>
                </a:solidFill>
                <a:latin typeface="微软雅黑"/>
                <a:ea typeface="微软雅黑"/>
                <a:cs typeface="微软雅黑"/>
                <a:sym typeface="微软雅黑"/>
              </a:defRPr>
            </a:pPr>
            <a:r>
              <a:rPr lang="en-US" altLang="zh-CN" sz="6000" dirty="0" smtClean="0">
                <a:solidFill>
                  <a:schemeClr val="bg1"/>
                </a:solidFill>
              </a:rPr>
              <a:t>Prompting Guide – </a:t>
            </a:r>
            <a:r>
              <a:rPr lang="zh-CN" altLang="en-US" sz="6000" dirty="0" smtClean="0">
                <a:solidFill>
                  <a:schemeClr val="bg1"/>
                </a:solidFill>
              </a:rPr>
              <a:t>进阶篇</a:t>
            </a:r>
            <a:r>
              <a:rPr lang="en-US" altLang="zh-CN" sz="6000" dirty="0" smtClean="0">
                <a:solidFill>
                  <a:schemeClr val="bg1"/>
                </a:solidFill>
              </a:rPr>
              <a:t> </a:t>
            </a:r>
            <a:endParaRPr lang="en-US" altLang="zh-CN" sz="6000" dirty="0">
              <a:solidFill>
                <a:schemeClr val="bg1"/>
              </a:solidFill>
            </a:endParaRPr>
          </a:p>
        </p:txBody>
      </p:sp>
      <p:sp>
        <p:nvSpPr>
          <p:cNvPr id="3" name="文本框 2">
            <a:extLst>
              <a:ext uri="{FF2B5EF4-FFF2-40B4-BE49-F238E27FC236}">
                <a16:creationId xmlns="" xmlns:a16="http://schemas.microsoft.com/office/drawing/2014/main" id="{A74C013A-716C-4E38-9748-7E6B1AA52BFD}"/>
              </a:ext>
            </a:extLst>
          </p:cNvPr>
          <p:cNvSpPr txBox="1"/>
          <p:nvPr/>
        </p:nvSpPr>
        <p:spPr>
          <a:xfrm>
            <a:off x="5950857" y="6248602"/>
            <a:ext cx="5839326" cy="430374"/>
          </a:xfrm>
          <a:prstGeom prst="rect">
            <a:avLst/>
          </a:prstGeom>
          <a:noFill/>
        </p:spPr>
        <p:txBody>
          <a:bodyPr wrap="square" rtlCol="0">
            <a:spAutoFit/>
          </a:bodyPr>
          <a:lstStyle/>
          <a:p>
            <a:pPr algn="r">
              <a:lnSpc>
                <a:spcPct val="120000"/>
              </a:lnSpc>
              <a:defRPr sz="5000" b="1">
                <a:solidFill>
                  <a:srgbClr val="1B46F3"/>
                </a:solidFill>
                <a:latin typeface="微软雅黑"/>
                <a:ea typeface="微软雅黑"/>
                <a:cs typeface="微软雅黑"/>
                <a:sym typeface="微软雅黑"/>
              </a:defRPr>
            </a:pPr>
            <a:r>
              <a:rPr lang="zh-CN" altLang="en-US" sz="2000" dirty="0" smtClean="0">
                <a:solidFill>
                  <a:schemeClr val="bg1"/>
                </a:solidFill>
              </a:rPr>
              <a:t>伊辉</a:t>
            </a:r>
            <a:endParaRPr lang="en-US" altLang="zh-CN" sz="2000" dirty="0">
              <a:solidFill>
                <a:schemeClr val="bg1"/>
              </a:solidFill>
            </a:endParaRPr>
          </a:p>
        </p:txBody>
      </p:sp>
    </p:spTree>
    <p:extLst>
      <p:ext uri="{BB962C8B-B14F-4D97-AF65-F5344CB8AC3E}">
        <p14:creationId xmlns:p14="http://schemas.microsoft.com/office/powerpoint/2010/main" val="2920290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2</a:t>
            </a:r>
            <a:r>
              <a:rPr lang="zh-CN" altLang="en-US" sz="2800" b="1" dirty="0" smtClean="0"/>
              <a:t>、</a:t>
            </a:r>
            <a:r>
              <a:rPr lang="en-US" altLang="zh-CN" sz="2800" b="1" dirty="0" smtClean="0"/>
              <a:t>Prompt</a:t>
            </a:r>
            <a:r>
              <a:rPr lang="zh-CN" altLang="en-US" sz="2800" b="1" dirty="0" smtClean="0"/>
              <a:t>进阶篇</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5" name="文本框 6"/>
          <p:cNvSpPr txBox="1"/>
          <p:nvPr/>
        </p:nvSpPr>
        <p:spPr>
          <a:xfrm>
            <a:off x="240632" y="1181366"/>
            <a:ext cx="11360568" cy="526297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en-US" altLang="zh-CN" sz="2800" dirty="0">
                <a:solidFill>
                  <a:schemeClr val="tx1"/>
                </a:solidFill>
                <a:latin typeface="新宋体" panose="02010609030101010101" pitchFamily="49" charset="-122"/>
                <a:ea typeface="新宋体" panose="02010609030101010101" pitchFamily="49" charset="-122"/>
              </a:rPr>
              <a:t>Path to AGI feels like a journey rather than a destination, but I think agentic workflow could help us take a small step forward on this very long journey</a:t>
            </a:r>
            <a:r>
              <a:rPr lang="en-US" altLang="zh-CN" sz="2800" dirty="0" smtClean="0">
                <a:solidFill>
                  <a:schemeClr val="tx1"/>
                </a:solidFill>
                <a:latin typeface="新宋体" panose="02010609030101010101" pitchFamily="49" charset="-122"/>
                <a:ea typeface="新宋体" panose="02010609030101010101" pitchFamily="49" charset="-122"/>
              </a:rPr>
              <a:t>. </a:t>
            </a:r>
          </a:p>
          <a:p>
            <a:pPr algn="l"/>
            <a:r>
              <a:rPr lang="en-US" altLang="zh-CN" sz="2800" dirty="0" smtClean="0">
                <a:solidFill>
                  <a:schemeClr val="tx1"/>
                </a:solidFill>
                <a:latin typeface="新宋体" panose="02010609030101010101" pitchFamily="49" charset="-122"/>
                <a:ea typeface="新宋体" panose="02010609030101010101" pitchFamily="49" charset="-122"/>
              </a:rPr>
              <a:t>—— by Andrew Ng</a:t>
            </a:r>
          </a:p>
          <a:p>
            <a:pPr algn="l"/>
            <a:endParaRPr lang="en-US" altLang="zh-CN" sz="2800" dirty="0">
              <a:solidFill>
                <a:schemeClr val="tx1"/>
              </a:solidFill>
              <a:latin typeface="新宋体" panose="02010609030101010101" pitchFamily="49" charset="-122"/>
              <a:ea typeface="新宋体" panose="02010609030101010101" pitchFamily="49" charset="-122"/>
            </a:endParaRPr>
          </a:p>
          <a:p>
            <a:pPr algn="l"/>
            <a:r>
              <a:rPr lang="zh-CN" altLang="en-US" sz="2800" dirty="0">
                <a:solidFill>
                  <a:srgbClr val="0070C0"/>
                </a:solidFill>
                <a:latin typeface="新宋体" panose="02010609030101010101" pitchFamily="49" charset="-122"/>
                <a:ea typeface="新宋体" panose="02010609030101010101" pitchFamily="49" charset="-122"/>
              </a:rPr>
              <a:t>迈向人工通用智能之</a:t>
            </a:r>
            <a:r>
              <a:rPr lang="zh-CN" altLang="en-US" sz="2800" dirty="0" smtClean="0">
                <a:solidFill>
                  <a:srgbClr val="0070C0"/>
                </a:solidFill>
                <a:latin typeface="新宋体" panose="02010609030101010101" pitchFamily="49" charset="-122"/>
                <a:ea typeface="新宋体" panose="02010609030101010101" pitchFamily="49" charset="-122"/>
              </a:rPr>
              <a:t>路，宛若一场旅程</a:t>
            </a:r>
            <a:r>
              <a:rPr lang="zh-CN" altLang="en-US" sz="2800" dirty="0">
                <a:solidFill>
                  <a:srgbClr val="0070C0"/>
                </a:solidFill>
                <a:latin typeface="新宋体" panose="02010609030101010101" pitchFamily="49" charset="-122"/>
                <a:ea typeface="新宋体" panose="02010609030101010101" pitchFamily="49" charset="-122"/>
              </a:rPr>
              <a:t>而非终点，然而我深信</a:t>
            </a:r>
            <a:r>
              <a:rPr lang="zh-CN" altLang="en-US" sz="2800" dirty="0" smtClean="0">
                <a:solidFill>
                  <a:srgbClr val="0070C0"/>
                </a:solidFill>
                <a:latin typeface="新宋体" panose="02010609030101010101" pitchFamily="49" charset="-122"/>
                <a:ea typeface="新宋体" panose="02010609030101010101" pitchFamily="49" charset="-122"/>
              </a:rPr>
              <a:t>，</a:t>
            </a:r>
            <a:r>
              <a:rPr lang="en-US" altLang="zh-CN" sz="2800" dirty="0" smtClean="0">
                <a:solidFill>
                  <a:srgbClr val="0070C0"/>
                </a:solidFill>
                <a:latin typeface="新宋体" panose="02010609030101010101" pitchFamily="49" charset="-122"/>
                <a:ea typeface="新宋体" panose="02010609030101010101" pitchFamily="49" charset="-122"/>
              </a:rPr>
              <a:t>Agentic Workflow</a:t>
            </a:r>
            <a:r>
              <a:rPr lang="zh-CN" altLang="en-US" sz="2800" dirty="0" smtClean="0">
                <a:solidFill>
                  <a:srgbClr val="0070C0"/>
                </a:solidFill>
                <a:latin typeface="新宋体" panose="02010609030101010101" pitchFamily="49" charset="-122"/>
                <a:ea typeface="新宋体" panose="02010609030101010101" pitchFamily="49" charset="-122"/>
              </a:rPr>
              <a:t>能</a:t>
            </a:r>
            <a:r>
              <a:rPr lang="zh-CN" altLang="en-US" sz="2800" dirty="0">
                <a:solidFill>
                  <a:srgbClr val="0070C0"/>
                </a:solidFill>
                <a:latin typeface="新宋体" panose="02010609030101010101" pitchFamily="49" charset="-122"/>
                <a:ea typeface="新宋体" panose="02010609030101010101" pitchFamily="49" charset="-122"/>
              </a:rPr>
              <a:t>助我们在这条漫长道途上迈出</a:t>
            </a:r>
            <a:r>
              <a:rPr lang="zh-CN" altLang="en-US" sz="2800" dirty="0" smtClean="0">
                <a:solidFill>
                  <a:srgbClr val="0070C0"/>
                </a:solidFill>
                <a:latin typeface="新宋体" panose="02010609030101010101" pitchFamily="49" charset="-122"/>
                <a:ea typeface="新宋体" panose="02010609030101010101" pitchFamily="49" charset="-122"/>
              </a:rPr>
              <a:t>微小而坚实的</a:t>
            </a:r>
            <a:r>
              <a:rPr lang="zh-CN" altLang="en-US" sz="2800" dirty="0">
                <a:solidFill>
                  <a:srgbClr val="0070C0"/>
                </a:solidFill>
                <a:latin typeface="新宋体" panose="02010609030101010101" pitchFamily="49" charset="-122"/>
                <a:ea typeface="新宋体" panose="02010609030101010101" pitchFamily="49" charset="-122"/>
              </a:rPr>
              <a:t>一步。</a:t>
            </a:r>
            <a:endParaRPr lang="en-US" altLang="zh-CN" sz="2800" dirty="0" smtClean="0">
              <a:solidFill>
                <a:srgbClr val="0070C0"/>
              </a:solidFill>
              <a:latin typeface="新宋体" panose="02010609030101010101" pitchFamily="49" charset="-122"/>
              <a:ea typeface="新宋体" panose="02010609030101010101" pitchFamily="49" charset="-122"/>
            </a:endParaRPr>
          </a:p>
          <a:p>
            <a:pPr algn="l"/>
            <a:r>
              <a:rPr lang="en-US" altLang="zh-CN" sz="2800" dirty="0" smtClean="0">
                <a:solidFill>
                  <a:srgbClr val="0070C0"/>
                </a:solidFill>
                <a:latin typeface="新宋体" panose="02010609030101010101" pitchFamily="49" charset="-122"/>
                <a:ea typeface="新宋体" panose="02010609030101010101" pitchFamily="49" charset="-122"/>
              </a:rPr>
              <a:t>—— by Translator Agent </a:t>
            </a:r>
            <a:r>
              <a:rPr lang="zh-CN" altLang="en-US" sz="2800" dirty="0" smtClean="0">
                <a:solidFill>
                  <a:srgbClr val="0070C0"/>
                </a:solidFill>
                <a:latin typeface="新宋体" panose="02010609030101010101" pitchFamily="49" charset="-122"/>
                <a:ea typeface="新宋体" panose="02010609030101010101" pitchFamily="49" charset="-122"/>
              </a:rPr>
              <a:t>（</a:t>
            </a:r>
            <a:r>
              <a:rPr lang="en-US" altLang="zh-CN" sz="2800" dirty="0" smtClean="0">
                <a:solidFill>
                  <a:srgbClr val="0070C0"/>
                </a:solidFill>
                <a:latin typeface="新宋体" panose="02010609030101010101" pitchFamily="49" charset="-122"/>
                <a:ea typeface="新宋体" panose="02010609030101010101" pitchFamily="49" charset="-122"/>
              </a:rPr>
              <a:t>huiyi</a:t>
            </a:r>
            <a:r>
              <a:rPr lang="zh-CN" altLang="en-US" sz="2800" dirty="0" smtClean="0">
                <a:solidFill>
                  <a:srgbClr val="0070C0"/>
                </a:solidFill>
                <a:latin typeface="新宋体" panose="02010609030101010101" pitchFamily="49" charset="-122"/>
                <a:ea typeface="新宋体" panose="02010609030101010101" pitchFamily="49" charset="-122"/>
              </a:rPr>
              <a:t>）</a:t>
            </a:r>
            <a:endParaRPr lang="zh-CN" altLang="en-US" sz="2800"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49577747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LLM-based Agents</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43" name="图片 4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557" y="737655"/>
            <a:ext cx="2579011" cy="1474602"/>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12" y="737656"/>
            <a:ext cx="6379926" cy="3656906"/>
          </a:xfrm>
          <a:prstGeom prst="rect">
            <a:avLst/>
          </a:prstGeom>
        </p:spPr>
      </p:pic>
      <p:sp>
        <p:nvSpPr>
          <p:cNvPr id="45" name="矩形 44"/>
          <p:cNvSpPr/>
          <p:nvPr/>
        </p:nvSpPr>
        <p:spPr>
          <a:xfrm>
            <a:off x="308568" y="4436192"/>
            <a:ext cx="11545484" cy="2031325"/>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今年</a:t>
            </a:r>
            <a:r>
              <a:rPr lang="en-US" altLang="zh-CN" dirty="0" smtClean="0">
                <a:solidFill>
                  <a:schemeClr val="tx1"/>
                </a:solidFill>
                <a:latin typeface="新宋体" panose="02010609030101010101" pitchFamily="49" charset="-122"/>
                <a:ea typeface="新宋体" panose="02010609030101010101" pitchFamily="49" charset="-122"/>
              </a:rPr>
              <a:t>4</a:t>
            </a:r>
            <a:r>
              <a:rPr lang="zh-CN" altLang="en-US" dirty="0" smtClean="0">
                <a:solidFill>
                  <a:schemeClr val="tx1"/>
                </a:solidFill>
                <a:latin typeface="新宋体" panose="02010609030101010101" pitchFamily="49" charset="-122"/>
                <a:ea typeface="新宋体" panose="02010609030101010101" pitchFamily="49" charset="-122"/>
              </a:rPr>
              <a:t>月份，</a:t>
            </a:r>
            <a:r>
              <a:rPr lang="en-US" altLang="zh-CN" dirty="0" smtClean="0">
                <a:solidFill>
                  <a:schemeClr val="tx1"/>
                </a:solidFill>
                <a:latin typeface="新宋体" panose="02010609030101010101" pitchFamily="49" charset="-122"/>
                <a:ea typeface="新宋体" panose="02010609030101010101" pitchFamily="49" charset="-122"/>
              </a:rPr>
              <a:t>Andrew Ng</a:t>
            </a:r>
            <a:r>
              <a:rPr lang="zh-CN" altLang="en-US" dirty="0" smtClean="0">
                <a:solidFill>
                  <a:schemeClr val="tx1"/>
                </a:solidFill>
                <a:latin typeface="新宋体" panose="02010609030101010101" pitchFamily="49" charset="-122"/>
                <a:ea typeface="新宋体" panose="02010609030101010101" pitchFamily="49" charset="-122"/>
              </a:rPr>
              <a:t>（吴恩达）在红杉资本的人工智能峰会（</a:t>
            </a:r>
            <a:r>
              <a:rPr lang="en-US" altLang="zh-CN" dirty="0" smtClean="0">
                <a:solidFill>
                  <a:schemeClr val="tx1"/>
                </a:solidFill>
                <a:latin typeface="新宋体" panose="02010609030101010101" pitchFamily="49" charset="-122"/>
                <a:ea typeface="新宋体" panose="02010609030101010101" pitchFamily="49" charset="-122"/>
              </a:rPr>
              <a:t>AI Ascent</a:t>
            </a:r>
            <a:r>
              <a:rPr lang="zh-CN" altLang="en-US" dirty="0" smtClean="0">
                <a:solidFill>
                  <a:schemeClr val="tx1"/>
                </a:solidFill>
                <a:latin typeface="新宋体" panose="02010609030101010101" pitchFamily="49" charset="-122"/>
                <a:ea typeface="新宋体" panose="02010609030101010101" pitchFamily="49" charset="-122"/>
              </a:rPr>
              <a:t>）上，发表了</a:t>
            </a:r>
            <a:r>
              <a:rPr lang="en-US" altLang="zh-CN" dirty="0" smtClean="0">
                <a:solidFill>
                  <a:schemeClr val="tx1"/>
                </a:solidFill>
                <a:latin typeface="新宋体" panose="02010609030101010101" pitchFamily="49" charset="-122"/>
                <a:ea typeface="新宋体" panose="02010609030101010101" pitchFamily="49" charset="-122"/>
              </a:rPr>
              <a:t>《</a:t>
            </a:r>
            <a:r>
              <a:rPr lang="en-US" altLang="zh-CN" b="1" dirty="0" smtClean="0">
                <a:solidFill>
                  <a:srgbClr val="FF0000"/>
                </a:solidFill>
                <a:latin typeface="新宋体" panose="02010609030101010101" pitchFamily="49" charset="-122"/>
                <a:ea typeface="新宋体" panose="02010609030101010101" pitchFamily="49" charset="-122"/>
              </a:rPr>
              <a:t>Agentic Reasoning</a:t>
            </a:r>
            <a:r>
              <a:rPr lang="en-US" altLang="zh-CN"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solidFill>
                <a:latin typeface="新宋体" panose="02010609030101010101" pitchFamily="49" charset="-122"/>
                <a:ea typeface="新宋体" panose="02010609030101010101" pitchFamily="49" charset="-122"/>
              </a:rPr>
              <a:t>的演讲，提出了</a:t>
            </a:r>
            <a:r>
              <a:rPr lang="en-US" altLang="zh-CN" dirty="0" smtClean="0">
                <a:solidFill>
                  <a:schemeClr val="tx1"/>
                </a:solidFill>
                <a:latin typeface="新宋体" panose="02010609030101010101" pitchFamily="49" charset="-122"/>
                <a:ea typeface="新宋体" panose="02010609030101010101" pitchFamily="49" charset="-122"/>
              </a:rPr>
              <a:t>Agentic Workflow</a:t>
            </a:r>
            <a:r>
              <a:rPr lang="zh-CN" altLang="en-US" dirty="0" smtClean="0">
                <a:solidFill>
                  <a:schemeClr val="tx1"/>
                </a:solidFill>
                <a:latin typeface="新宋体" panose="02010609030101010101" pitchFamily="49" charset="-122"/>
                <a:ea typeface="新宋体" panose="02010609030101010101" pitchFamily="49" charset="-122"/>
              </a:rPr>
              <a:t>以及几种主要的模式。主要结论观点：</a:t>
            </a:r>
            <a:endParaRPr lang="en-US" altLang="zh-CN" dirty="0" smtClean="0">
              <a:solidFill>
                <a:schemeClr val="tx1"/>
              </a:solidFill>
              <a:latin typeface="新宋体" panose="02010609030101010101" pitchFamily="49" charset="-122"/>
              <a:ea typeface="新宋体" panose="02010609030101010101" pitchFamily="49" charset="-122"/>
            </a:endParaRPr>
          </a:p>
          <a:p>
            <a:pPr marL="285750" indent="436563">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主动型工作流中的</a:t>
            </a:r>
            <a:r>
              <a:rPr lang="en-US" altLang="zh-CN" dirty="0" smtClean="0">
                <a:solidFill>
                  <a:srgbClr val="FF0000"/>
                </a:solidFill>
                <a:latin typeface="新宋体" panose="02010609030101010101" pitchFamily="49" charset="-122"/>
                <a:ea typeface="新宋体" panose="02010609030101010101" pitchFamily="49" charset="-122"/>
              </a:rPr>
              <a:t>AI</a:t>
            </a:r>
            <a:r>
              <a:rPr lang="zh-CN" altLang="en-US" dirty="0" smtClean="0">
                <a:solidFill>
                  <a:srgbClr val="FF0000"/>
                </a:solidFill>
                <a:latin typeface="新宋体" panose="02010609030101010101" pitchFamily="49" charset="-122"/>
                <a:ea typeface="新宋体" panose="02010609030101010101" pitchFamily="49" charset="-122"/>
              </a:rPr>
              <a:t>代理可以产生比传统工作流更好的效果。</a:t>
            </a:r>
            <a:endParaRPr lang="en-US" altLang="zh-CN" dirty="0" smtClean="0">
              <a:solidFill>
                <a:srgbClr val="FF0000"/>
              </a:solidFill>
              <a:latin typeface="新宋体" panose="02010609030101010101" pitchFamily="49" charset="-122"/>
              <a:ea typeface="新宋体" panose="02010609030101010101" pitchFamily="49" charset="-122"/>
            </a:endParaRPr>
          </a:p>
          <a:p>
            <a:pPr marL="285750" indent="436563">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多代理协作是提高</a:t>
            </a:r>
            <a:r>
              <a:rPr lang="en-US" altLang="zh-CN" dirty="0" smtClean="0">
                <a:solidFill>
                  <a:srgbClr val="FF0000"/>
                </a:solidFill>
                <a:latin typeface="新宋体" panose="02010609030101010101" pitchFamily="49" charset="-122"/>
                <a:ea typeface="新宋体" panose="02010609030101010101" pitchFamily="49" charset="-122"/>
              </a:rPr>
              <a:t>AI</a:t>
            </a:r>
            <a:r>
              <a:rPr lang="zh-CN" altLang="en-US" dirty="0" smtClean="0">
                <a:solidFill>
                  <a:srgbClr val="FF0000"/>
                </a:solidFill>
                <a:latin typeface="新宋体" panose="02010609030101010101" pitchFamily="49" charset="-122"/>
                <a:ea typeface="新宋体" panose="02010609030101010101" pitchFamily="49" charset="-122"/>
              </a:rPr>
              <a:t>性能的有效策略。</a:t>
            </a:r>
            <a:endParaRPr lang="en-US" altLang="zh-CN" dirty="0" smtClean="0">
              <a:solidFill>
                <a:srgbClr val="FF0000"/>
              </a:solidFill>
              <a:latin typeface="新宋体" panose="02010609030101010101" pitchFamily="49" charset="-122"/>
              <a:ea typeface="新宋体" panose="02010609030101010101" pitchFamily="49" charset="-122"/>
            </a:endParaRPr>
          </a:p>
          <a:p>
            <a:pPr marL="285750" indent="436563">
              <a:buFont typeface="Arial" panose="020B0604020202020204" pitchFamily="34" charset="0"/>
              <a:buChar char="•"/>
            </a:pPr>
            <a:r>
              <a:rPr lang="en-US" altLang="zh-CN" dirty="0" smtClean="0">
                <a:solidFill>
                  <a:srgbClr val="FF0000"/>
                </a:solidFill>
                <a:latin typeface="新宋体" panose="02010609030101010101" pitchFamily="49" charset="-122"/>
                <a:ea typeface="新宋体" panose="02010609030101010101" pitchFamily="49" charset="-122"/>
              </a:rPr>
              <a:t>AI</a:t>
            </a:r>
            <a:r>
              <a:rPr lang="zh-CN" altLang="en-US" dirty="0" smtClean="0">
                <a:solidFill>
                  <a:srgbClr val="FF0000"/>
                </a:solidFill>
                <a:latin typeface="新宋体" panose="02010609030101010101" pitchFamily="49" charset="-122"/>
                <a:ea typeface="新宋体" panose="02010609030101010101" pitchFamily="49" charset="-122"/>
              </a:rPr>
              <a:t>代理的运用将扩大人工智能可执行任务的范围。</a:t>
            </a:r>
            <a:endParaRPr lang="en-US" altLang="zh-CN" dirty="0" smtClean="0">
              <a:solidFill>
                <a:srgbClr val="FF0000"/>
              </a:solidFill>
              <a:latin typeface="新宋体" panose="02010609030101010101" pitchFamily="49" charset="-122"/>
              <a:ea typeface="新宋体" panose="02010609030101010101" pitchFamily="49" charset="-122"/>
            </a:endParaRPr>
          </a:p>
          <a:p>
            <a:pPr marL="285750" indent="436563">
              <a:buFont typeface="Arial" panose="020B0604020202020204" pitchFamily="34" charset="0"/>
              <a:buChar char="•"/>
            </a:pPr>
            <a:r>
              <a:rPr lang="zh-CN" altLang="en-US" strike="sngStrike" dirty="0" smtClean="0">
                <a:solidFill>
                  <a:srgbClr val="FF0000"/>
                </a:solidFill>
                <a:latin typeface="新宋体" panose="02010609030101010101" pitchFamily="49" charset="-122"/>
                <a:ea typeface="新宋体" panose="02010609030101010101" pitchFamily="49" charset="-122"/>
              </a:rPr>
              <a:t>快速生成</a:t>
            </a:r>
            <a:r>
              <a:rPr lang="en-US" altLang="zh-CN" strike="sngStrike" dirty="0" smtClean="0">
                <a:solidFill>
                  <a:srgbClr val="FF0000"/>
                </a:solidFill>
                <a:latin typeface="新宋体" panose="02010609030101010101" pitchFamily="49" charset="-122"/>
                <a:ea typeface="新宋体" panose="02010609030101010101" pitchFamily="49" charset="-122"/>
              </a:rPr>
              <a:t>Token</a:t>
            </a:r>
            <a:r>
              <a:rPr lang="zh-CN" altLang="en-US" strike="sngStrike" dirty="0" smtClean="0">
                <a:solidFill>
                  <a:srgbClr val="FF0000"/>
                </a:solidFill>
                <a:latin typeface="新宋体" panose="02010609030101010101" pitchFamily="49" charset="-122"/>
                <a:ea typeface="新宋体" panose="02010609030101010101" pitchFamily="49" charset="-122"/>
              </a:rPr>
              <a:t>非常重要。在低质量的</a:t>
            </a:r>
            <a:r>
              <a:rPr lang="en-US" altLang="zh-CN" strike="sngStrike" dirty="0" smtClean="0">
                <a:solidFill>
                  <a:srgbClr val="FF0000"/>
                </a:solidFill>
                <a:latin typeface="新宋体" panose="02010609030101010101" pitchFamily="49" charset="-122"/>
                <a:ea typeface="新宋体" panose="02010609030101010101" pitchFamily="49" charset="-122"/>
              </a:rPr>
              <a:t>LLM</a:t>
            </a:r>
            <a:r>
              <a:rPr lang="zh-CN" altLang="en-US" strike="sngStrike" dirty="0" smtClean="0">
                <a:solidFill>
                  <a:srgbClr val="FF0000"/>
                </a:solidFill>
                <a:latin typeface="新宋体" panose="02010609030101010101" pitchFamily="49" charset="-122"/>
                <a:ea typeface="新宋体" panose="02010609030101010101" pitchFamily="49" charset="-122"/>
              </a:rPr>
              <a:t>上生成更多的</a:t>
            </a:r>
            <a:r>
              <a:rPr lang="en-US" altLang="zh-CN" strike="sngStrike" dirty="0" smtClean="0">
                <a:solidFill>
                  <a:srgbClr val="FF0000"/>
                </a:solidFill>
                <a:latin typeface="新宋体" panose="02010609030101010101" pitchFamily="49" charset="-122"/>
                <a:ea typeface="新宋体" panose="02010609030101010101" pitchFamily="49" charset="-122"/>
              </a:rPr>
              <a:t>Token</a:t>
            </a:r>
            <a:r>
              <a:rPr lang="zh-CN" altLang="en-US" strike="sngStrike" dirty="0" smtClean="0">
                <a:solidFill>
                  <a:srgbClr val="FF0000"/>
                </a:solidFill>
                <a:latin typeface="新宋体" panose="02010609030101010101" pitchFamily="49" charset="-122"/>
                <a:ea typeface="新宋体" panose="02010609030101010101" pitchFamily="49" charset="-122"/>
              </a:rPr>
              <a:t>可以获取好的效果。</a:t>
            </a:r>
            <a:endParaRPr lang="en-US" altLang="zh-CN" strike="sngStrike" dirty="0" smtClean="0">
              <a:solidFill>
                <a:srgbClr val="FF0000"/>
              </a:solidFill>
              <a:latin typeface="新宋体" panose="02010609030101010101" pitchFamily="49" charset="-122"/>
              <a:ea typeface="新宋体" panose="02010609030101010101" pitchFamily="49" charset="-122"/>
            </a:endParaRPr>
          </a:p>
          <a:p>
            <a:pPr marL="285750" indent="436563">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人们需要耐心等待</a:t>
            </a:r>
            <a:r>
              <a:rPr lang="en-US" altLang="zh-CN" dirty="0" smtClean="0">
                <a:solidFill>
                  <a:srgbClr val="FF0000"/>
                </a:solidFill>
                <a:latin typeface="新宋体" panose="02010609030101010101" pitchFamily="49" charset="-122"/>
                <a:ea typeface="新宋体" panose="02010609030101010101" pitchFamily="49" charset="-122"/>
              </a:rPr>
              <a:t>AI</a:t>
            </a:r>
            <a:r>
              <a:rPr lang="zh-CN" altLang="en-US" dirty="0" smtClean="0">
                <a:solidFill>
                  <a:srgbClr val="FF0000"/>
                </a:solidFill>
                <a:latin typeface="新宋体" panose="02010609030101010101" pitchFamily="49" charset="-122"/>
                <a:ea typeface="新宋体" panose="02010609030101010101" pitchFamily="49" charset="-122"/>
              </a:rPr>
              <a:t>代理完成任务的方式。</a:t>
            </a:r>
            <a:endParaRPr lang="en-US" altLang="zh-CN" dirty="0" smtClean="0">
              <a:solidFill>
                <a:srgbClr val="FF0000"/>
              </a:solidFill>
              <a:latin typeface="新宋体" panose="02010609030101010101" pitchFamily="49" charset="-122"/>
              <a:ea typeface="新宋体" panose="02010609030101010101" pitchFamily="49" charset="-122"/>
            </a:endParaRPr>
          </a:p>
        </p:txBody>
      </p:sp>
      <p:sp>
        <p:nvSpPr>
          <p:cNvPr id="46" name="矩形 45"/>
          <p:cNvSpPr/>
          <p:nvPr/>
        </p:nvSpPr>
        <p:spPr>
          <a:xfrm>
            <a:off x="7202905" y="2610361"/>
            <a:ext cx="4443663" cy="1877437"/>
          </a:xfrm>
          <a:prstGeom prst="rect">
            <a:avLst/>
          </a:prstGeom>
        </p:spPr>
        <p:txBody>
          <a:bodyPr wrap="square">
            <a:spAutoFit/>
          </a:bodyPr>
          <a:lstStyle/>
          <a:p>
            <a:r>
              <a:rPr lang="en-US" altLang="zh-CN" sz="2000" b="1" dirty="0" smtClean="0">
                <a:solidFill>
                  <a:schemeClr val="accent1">
                    <a:lumMod val="75000"/>
                  </a:schemeClr>
                </a:solidFill>
                <a:latin typeface="新宋体" panose="02010609030101010101" pitchFamily="49" charset="-122"/>
                <a:ea typeface="新宋体" panose="02010609030101010101" pitchFamily="49" charset="-122"/>
              </a:rPr>
              <a:t>Andrew</a:t>
            </a:r>
            <a:r>
              <a:rPr lang="en-US" altLang="zh-CN" sz="1600" dirty="0" smtClean="0">
                <a:solidFill>
                  <a:schemeClr val="accent1">
                    <a:lumMod val="75000"/>
                  </a:schemeClr>
                </a:solidFill>
                <a:latin typeface="新宋体" panose="02010609030101010101" pitchFamily="49" charset="-122"/>
                <a:ea typeface="新宋体" panose="02010609030101010101" pitchFamily="49" charset="-122"/>
              </a:rPr>
              <a:t>: </a:t>
            </a:r>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你跟</a:t>
            </a:r>
            <a:r>
              <a:rPr lang="en-US" altLang="zh-CN" sz="1600" dirty="0" smtClean="0">
                <a:solidFill>
                  <a:schemeClr val="tx1">
                    <a:lumMod val="50000"/>
                    <a:lumOff val="50000"/>
                  </a:schemeClr>
                </a:solidFill>
                <a:latin typeface="新宋体" panose="02010609030101010101" pitchFamily="49" charset="-122"/>
                <a:ea typeface="新宋体" panose="02010609030101010101" pitchFamily="49" charset="-122"/>
              </a:rPr>
              <a:t>LLM</a:t>
            </a:r>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说</a:t>
            </a:r>
            <a:r>
              <a:rPr lang="zh-CN" altLang="en-US" sz="1600" dirty="0">
                <a:solidFill>
                  <a:schemeClr val="tx1">
                    <a:lumMod val="50000"/>
                    <a:lumOff val="50000"/>
                  </a:schemeClr>
                </a:solidFill>
                <a:latin typeface="新宋体" panose="02010609030101010101" pitchFamily="49" charset="-122"/>
                <a:ea typeface="新宋体" panose="02010609030101010101" pitchFamily="49" charset="-122"/>
              </a:rPr>
              <a:t>，先写一个大纲，如果需要的话去网上查点资料，再写一个草稿，然后思考你的草稿该怎么改，最后再修改，多次如此迭代。很多人没有意识到这会带来多大的优化，事实是我经常这样做，得到的效果非常惊</a:t>
            </a:r>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艳。</a:t>
            </a:r>
            <a:endParaRPr lang="zh-CN" altLang="en-US" sz="1600" dirty="0">
              <a:solidFill>
                <a:schemeClr val="tx1">
                  <a:lumMod val="50000"/>
                  <a:lumOff val="50000"/>
                </a:schemeClr>
              </a:solidFill>
              <a:latin typeface="新宋体" panose="02010609030101010101" pitchFamily="49" charset="-122"/>
              <a:ea typeface="新宋体" panose="02010609030101010101" pitchFamily="49" charset="-122"/>
            </a:endParaRPr>
          </a:p>
          <a:p>
            <a:endParaRPr lang="en-US" altLang="zh-CN" sz="1600" dirty="0" smtClean="0">
              <a:solidFill>
                <a:schemeClr val="accent1">
                  <a:lumMod val="75000"/>
                </a:schemeClr>
              </a:solidFill>
              <a:latin typeface="新宋体" panose="02010609030101010101" pitchFamily="49" charset="-122"/>
              <a:ea typeface="新宋体" panose="02010609030101010101" pitchFamily="49" charset="-122"/>
            </a:endParaRPr>
          </a:p>
        </p:txBody>
      </p:sp>
      <p:sp>
        <p:nvSpPr>
          <p:cNvPr id="55" name="矩形 54"/>
          <p:cNvSpPr/>
          <p:nvPr/>
        </p:nvSpPr>
        <p:spPr>
          <a:xfrm>
            <a:off x="100787" y="6462612"/>
            <a:ext cx="3916457" cy="369332"/>
          </a:xfrm>
          <a:prstGeom prst="rect">
            <a:avLst/>
          </a:prstGeom>
        </p:spPr>
        <p:txBody>
          <a:bodyPr wrap="none">
            <a:spAutoFit/>
          </a:bodyPr>
          <a:lstStyle/>
          <a:p>
            <a:r>
              <a:rPr lang="en-US" altLang="zh-CN" i="1" dirty="0" smtClean="0">
                <a:solidFill>
                  <a:srgbClr val="0070C0"/>
                </a:solidFill>
                <a:latin typeface="-apple-system"/>
              </a:rPr>
              <a:t>《Agentic Reasoning》,</a:t>
            </a:r>
            <a:r>
              <a:rPr lang="en-US" altLang="zh-CN" i="1" dirty="0" smtClean="0">
                <a:solidFill>
                  <a:srgbClr val="0070C0"/>
                </a:solidFill>
              </a:rPr>
              <a:t> Andrew Ng</a:t>
            </a:r>
            <a:endParaRPr lang="zh-CN" altLang="en-US" i="1" dirty="0">
              <a:solidFill>
                <a:srgbClr val="0070C0"/>
              </a:solidFill>
            </a:endParaRPr>
          </a:p>
        </p:txBody>
      </p:sp>
    </p:spTree>
    <p:extLst>
      <p:ext uri="{BB962C8B-B14F-4D97-AF65-F5344CB8AC3E}">
        <p14:creationId xmlns:p14="http://schemas.microsoft.com/office/powerpoint/2010/main" val="3304449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Agentic Workflow Design Patterns</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rotWithShape="1">
          <a:blip r:embed="rId3">
            <a:extLst>
              <a:ext uri="{28A0092B-C50C-407E-A947-70E740481C1C}">
                <a14:useLocalDpi xmlns:a14="http://schemas.microsoft.com/office/drawing/2010/main" val="0"/>
              </a:ext>
            </a:extLst>
          </a:blip>
          <a:srcRect t="14117"/>
          <a:stretch/>
        </p:blipFill>
        <p:spPr>
          <a:xfrm>
            <a:off x="328332" y="770020"/>
            <a:ext cx="5350574" cy="2682473"/>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051" y="955657"/>
            <a:ext cx="3070217" cy="1755459"/>
          </a:xfrm>
          <a:prstGeom prst="rect">
            <a:avLst/>
          </a:prstGeom>
        </p:spPr>
      </p:pic>
      <p:sp>
        <p:nvSpPr>
          <p:cNvPr id="6" name="矩形 5"/>
          <p:cNvSpPr/>
          <p:nvPr/>
        </p:nvSpPr>
        <p:spPr>
          <a:xfrm>
            <a:off x="100787" y="6462612"/>
            <a:ext cx="3916457" cy="369332"/>
          </a:xfrm>
          <a:prstGeom prst="rect">
            <a:avLst/>
          </a:prstGeom>
        </p:spPr>
        <p:txBody>
          <a:bodyPr wrap="none">
            <a:spAutoFit/>
          </a:bodyPr>
          <a:lstStyle/>
          <a:p>
            <a:r>
              <a:rPr lang="en-US" altLang="zh-CN" i="1" dirty="0" smtClean="0">
                <a:solidFill>
                  <a:srgbClr val="0070C0"/>
                </a:solidFill>
                <a:latin typeface="-apple-system"/>
              </a:rPr>
              <a:t>《Agentic Reasoning》,</a:t>
            </a:r>
            <a:r>
              <a:rPr lang="en-US" altLang="zh-CN" i="1" dirty="0" smtClean="0">
                <a:solidFill>
                  <a:srgbClr val="0070C0"/>
                </a:solidFill>
              </a:rPr>
              <a:t> Andrew Ng</a:t>
            </a:r>
            <a:endParaRPr lang="zh-CN" altLang="en-US" i="1" dirty="0">
              <a:solidFill>
                <a:srgbClr val="0070C0"/>
              </a:solidFill>
            </a:endParaRPr>
          </a:p>
        </p:txBody>
      </p:sp>
      <p:sp>
        <p:nvSpPr>
          <p:cNvPr id="7" name="矩形 6"/>
          <p:cNvSpPr/>
          <p:nvPr/>
        </p:nvSpPr>
        <p:spPr>
          <a:xfrm>
            <a:off x="2216397" y="5793919"/>
            <a:ext cx="9162872" cy="338554"/>
          </a:xfrm>
          <a:prstGeom prst="rect">
            <a:avLst/>
          </a:prstGeom>
        </p:spPr>
        <p:txBody>
          <a:bodyPr wrap="square">
            <a:spAutoFit/>
          </a:bodyPr>
          <a:lstStyle/>
          <a:p>
            <a:r>
              <a:rPr lang="zh-CN" altLang="en-US" sz="1600" dirty="0" smtClean="0">
                <a:solidFill>
                  <a:srgbClr val="191B1F"/>
                </a:solidFill>
                <a:latin typeface="新宋体" panose="02010609030101010101" pitchFamily="49" charset="-122"/>
                <a:ea typeface="新宋体" panose="02010609030101010101" pitchFamily="49" charset="-122"/>
              </a:rPr>
              <a:t>多</a:t>
            </a:r>
            <a:r>
              <a:rPr lang="zh-CN" altLang="en-US" sz="1600" dirty="0">
                <a:solidFill>
                  <a:srgbClr val="191B1F"/>
                </a:solidFill>
                <a:latin typeface="新宋体" panose="02010609030101010101" pitchFamily="49" charset="-122"/>
                <a:ea typeface="新宋体" panose="02010609030101010101" pitchFamily="49" charset="-122"/>
              </a:rPr>
              <a:t>个 </a:t>
            </a:r>
            <a:r>
              <a:rPr lang="en-US" altLang="zh-CN" sz="1600" dirty="0">
                <a:solidFill>
                  <a:srgbClr val="191B1F"/>
                </a:solidFill>
                <a:latin typeface="新宋体" panose="02010609030101010101" pitchFamily="49" charset="-122"/>
                <a:ea typeface="新宋体" panose="02010609030101010101" pitchFamily="49" charset="-122"/>
              </a:rPr>
              <a:t>AI </a:t>
            </a:r>
            <a:r>
              <a:rPr lang="zh-CN" altLang="en-US" sz="1600" dirty="0">
                <a:solidFill>
                  <a:srgbClr val="191B1F"/>
                </a:solidFill>
                <a:latin typeface="新宋体" panose="02010609030101010101" pitchFamily="49" charset="-122"/>
                <a:ea typeface="新宋体" panose="02010609030101010101" pitchFamily="49" charset="-122"/>
              </a:rPr>
              <a:t>智能代理一起工作，分配任务并讨论和辩论想法，以提出比单个智能体更好的解决</a:t>
            </a:r>
            <a:r>
              <a:rPr lang="zh-CN" altLang="en-US" sz="1600" dirty="0" smtClean="0">
                <a:solidFill>
                  <a:srgbClr val="191B1F"/>
                </a:solidFill>
                <a:latin typeface="新宋体" panose="02010609030101010101" pitchFamily="49" charset="-122"/>
                <a:ea typeface="新宋体" panose="02010609030101010101" pitchFamily="49" charset="-122"/>
              </a:rPr>
              <a:t>方案</a:t>
            </a:r>
            <a:endParaRPr lang="en-US" altLang="zh-CN" sz="1600" dirty="0" smtClean="0">
              <a:solidFill>
                <a:srgbClr val="191B1F"/>
              </a:solidFill>
              <a:latin typeface="新宋体" panose="02010609030101010101" pitchFamily="49" charset="-122"/>
              <a:ea typeface="新宋体" panose="02010609030101010101" pitchFamily="49" charset="-122"/>
            </a:endParaRPr>
          </a:p>
        </p:txBody>
      </p:sp>
      <p:sp>
        <p:nvSpPr>
          <p:cNvPr id="9" name="矩形 8"/>
          <p:cNvSpPr/>
          <p:nvPr/>
        </p:nvSpPr>
        <p:spPr>
          <a:xfrm>
            <a:off x="2216396" y="3758107"/>
            <a:ext cx="5916951" cy="338554"/>
          </a:xfrm>
          <a:prstGeom prst="rect">
            <a:avLst/>
          </a:prstGeom>
        </p:spPr>
        <p:txBody>
          <a:bodyPr wrap="square">
            <a:spAutoFit/>
          </a:bodyPr>
          <a:lstStyle/>
          <a:p>
            <a:r>
              <a:rPr lang="zh-CN" altLang="en-US" sz="1600" dirty="0" smtClean="0">
                <a:solidFill>
                  <a:srgbClr val="191B1F"/>
                </a:solidFill>
                <a:latin typeface="新宋体" panose="02010609030101010101" pitchFamily="49" charset="-122"/>
                <a:ea typeface="新宋体" panose="02010609030101010101" pitchFamily="49" charset="-122"/>
              </a:rPr>
              <a:t>反思，</a:t>
            </a:r>
            <a:r>
              <a:rPr lang="en-US" altLang="zh-CN" sz="1600" dirty="0" smtClean="0">
                <a:solidFill>
                  <a:srgbClr val="191B1F"/>
                </a:solidFill>
                <a:latin typeface="新宋体" panose="02010609030101010101" pitchFamily="49" charset="-122"/>
                <a:ea typeface="新宋体" panose="02010609030101010101" pitchFamily="49" charset="-122"/>
              </a:rPr>
              <a:t>LLM </a:t>
            </a:r>
            <a:r>
              <a:rPr lang="zh-CN" altLang="en-US" sz="1600" dirty="0">
                <a:solidFill>
                  <a:srgbClr val="191B1F"/>
                </a:solidFill>
                <a:latin typeface="新宋体" panose="02010609030101010101" pitchFamily="49" charset="-122"/>
                <a:ea typeface="新宋体" panose="02010609030101010101" pitchFamily="49" charset="-122"/>
              </a:rPr>
              <a:t>检查自己的工作，以提出改进</a:t>
            </a:r>
            <a:r>
              <a:rPr lang="zh-CN" altLang="en-US" sz="1600" dirty="0" smtClean="0">
                <a:solidFill>
                  <a:srgbClr val="191B1F"/>
                </a:solidFill>
                <a:latin typeface="新宋体" panose="02010609030101010101" pitchFamily="49" charset="-122"/>
                <a:ea typeface="新宋体" panose="02010609030101010101" pitchFamily="49" charset="-122"/>
              </a:rPr>
              <a:t>方法</a:t>
            </a:r>
            <a:endParaRPr lang="en-US" altLang="zh-CN" sz="1600" dirty="0" smtClean="0">
              <a:solidFill>
                <a:srgbClr val="191B1F"/>
              </a:solidFill>
              <a:latin typeface="新宋体" panose="02010609030101010101" pitchFamily="49" charset="-122"/>
              <a:ea typeface="新宋体" panose="02010609030101010101" pitchFamily="49" charset="-122"/>
            </a:endParaRPr>
          </a:p>
        </p:txBody>
      </p:sp>
      <p:sp>
        <p:nvSpPr>
          <p:cNvPr id="5" name="文本框 4"/>
          <p:cNvSpPr txBox="1"/>
          <p:nvPr/>
        </p:nvSpPr>
        <p:spPr>
          <a:xfrm>
            <a:off x="583569" y="3665778"/>
            <a:ext cx="161678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FF0000"/>
                </a:solidFill>
                <a:effectLst/>
                <a:uFillTx/>
                <a:latin typeface="Verdana" panose="020B0604030504040204" pitchFamily="34" charset="0"/>
                <a:ea typeface="Verdana" panose="020B0604030504040204" pitchFamily="34" charset="0"/>
                <a:cs typeface="Tahoma" panose="020B0604030504040204" pitchFamily="34" charset="0"/>
                <a:sym typeface="等线"/>
              </a:rPr>
              <a:t>Reflection</a:t>
            </a:r>
            <a:endParaRPr kumimoji="0" lang="zh-CN" altLang="en-US" sz="2400" b="0" i="0" u="none" strike="noStrike" cap="none" spc="0" normalizeH="0" baseline="0" dirty="0">
              <a:ln>
                <a:noFill/>
              </a:ln>
              <a:solidFill>
                <a:srgbClr val="FF0000"/>
              </a:solidFill>
              <a:effectLst/>
              <a:uFillTx/>
              <a:latin typeface="Verdana" panose="020B0604030504040204" pitchFamily="34" charset="0"/>
              <a:cs typeface="Tahoma" panose="020B0604030504040204" pitchFamily="34" charset="0"/>
              <a:sym typeface="等线"/>
            </a:endParaRPr>
          </a:p>
        </p:txBody>
      </p:sp>
      <p:sp>
        <p:nvSpPr>
          <p:cNvPr id="15" name="文本框 14"/>
          <p:cNvSpPr txBox="1"/>
          <p:nvPr/>
        </p:nvSpPr>
        <p:spPr>
          <a:xfrm>
            <a:off x="780739" y="4330208"/>
            <a:ext cx="1419615"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FF0000"/>
                </a:solidFill>
                <a:effectLst/>
                <a:uFillTx/>
                <a:latin typeface="Verdana" panose="020B0604030504040204" pitchFamily="34" charset="0"/>
                <a:ea typeface="Verdana" panose="020B0604030504040204" pitchFamily="34" charset="0"/>
                <a:cs typeface="Tahoma" panose="020B0604030504040204" pitchFamily="34" charset="0"/>
                <a:sym typeface="等线"/>
              </a:rPr>
              <a:t>Tool Use</a:t>
            </a:r>
            <a:endParaRPr kumimoji="0" lang="zh-CN" altLang="en-US" sz="2400" b="0" i="0" u="none" strike="noStrike" cap="none" spc="0" normalizeH="0" baseline="0" dirty="0">
              <a:ln>
                <a:noFill/>
              </a:ln>
              <a:solidFill>
                <a:srgbClr val="FF0000"/>
              </a:solidFill>
              <a:effectLst/>
              <a:uFillTx/>
              <a:latin typeface="Verdana" panose="020B0604030504040204" pitchFamily="34" charset="0"/>
              <a:cs typeface="Tahoma" panose="020B0604030504040204" pitchFamily="34" charset="0"/>
              <a:sym typeface="等线"/>
            </a:endParaRPr>
          </a:p>
        </p:txBody>
      </p:sp>
      <p:sp>
        <p:nvSpPr>
          <p:cNvPr id="16" name="文本框 15"/>
          <p:cNvSpPr txBox="1"/>
          <p:nvPr/>
        </p:nvSpPr>
        <p:spPr>
          <a:xfrm>
            <a:off x="788753" y="4993548"/>
            <a:ext cx="141160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FF0000"/>
                </a:solidFill>
                <a:effectLst/>
                <a:uFillTx/>
                <a:latin typeface="Verdana" panose="020B0604030504040204" pitchFamily="34" charset="0"/>
                <a:ea typeface="Verdana" panose="020B0604030504040204" pitchFamily="34" charset="0"/>
                <a:cs typeface="Tahoma" panose="020B0604030504040204" pitchFamily="34" charset="0"/>
                <a:sym typeface="等线"/>
              </a:rPr>
              <a:t>Planning</a:t>
            </a:r>
            <a:endParaRPr kumimoji="0" lang="zh-CN" altLang="en-US" sz="2400" b="0" i="0" u="none" strike="noStrike" cap="none" spc="0" normalizeH="0" baseline="0" dirty="0">
              <a:ln>
                <a:noFill/>
              </a:ln>
              <a:solidFill>
                <a:srgbClr val="FF0000"/>
              </a:solidFill>
              <a:effectLst/>
              <a:uFillTx/>
              <a:latin typeface="Verdana" panose="020B0604030504040204" pitchFamily="34" charset="0"/>
              <a:cs typeface="Tahoma" panose="020B0604030504040204" pitchFamily="34" charset="0"/>
              <a:sym typeface="等线"/>
            </a:endParaRPr>
          </a:p>
        </p:txBody>
      </p:sp>
      <p:sp>
        <p:nvSpPr>
          <p:cNvPr id="17" name="文本框 16"/>
          <p:cNvSpPr txBox="1"/>
          <p:nvPr/>
        </p:nvSpPr>
        <p:spPr>
          <a:xfrm>
            <a:off x="319074" y="5694173"/>
            <a:ext cx="1881280"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smtClean="0">
                <a:ln>
                  <a:noFill/>
                </a:ln>
                <a:solidFill>
                  <a:srgbClr val="FF0000"/>
                </a:solidFill>
                <a:effectLst/>
                <a:uFillTx/>
                <a:latin typeface="Verdana" panose="020B0604030504040204" pitchFamily="34" charset="0"/>
                <a:ea typeface="Verdana" panose="020B0604030504040204" pitchFamily="34" charset="0"/>
                <a:cs typeface="Tahoma" panose="020B0604030504040204" pitchFamily="34" charset="0"/>
                <a:sym typeface="等线"/>
              </a:rPr>
              <a:t>Multi-Agent</a:t>
            </a:r>
            <a:endParaRPr kumimoji="0" lang="zh-CN" altLang="en-US" sz="2400" b="0" i="0" u="none" strike="noStrike" cap="none" spc="0" normalizeH="0" baseline="0" dirty="0">
              <a:ln>
                <a:noFill/>
              </a:ln>
              <a:solidFill>
                <a:srgbClr val="FF0000"/>
              </a:solidFill>
              <a:effectLst/>
              <a:uFillTx/>
              <a:latin typeface="Verdana" panose="020B0604030504040204" pitchFamily="34" charset="0"/>
              <a:cs typeface="Tahoma" panose="020B0604030504040204" pitchFamily="34" charset="0"/>
              <a:sym typeface="等线"/>
            </a:endParaRPr>
          </a:p>
        </p:txBody>
      </p:sp>
      <p:sp>
        <p:nvSpPr>
          <p:cNvPr id="18" name="矩形 17"/>
          <p:cNvSpPr/>
          <p:nvPr/>
        </p:nvSpPr>
        <p:spPr>
          <a:xfrm>
            <a:off x="2200354" y="4435638"/>
            <a:ext cx="9324000" cy="338554"/>
          </a:xfrm>
          <a:prstGeom prst="rect">
            <a:avLst/>
          </a:prstGeom>
        </p:spPr>
        <p:txBody>
          <a:bodyPr wrap="square">
            <a:spAutoFit/>
          </a:bodyPr>
          <a:lstStyle/>
          <a:p>
            <a:r>
              <a:rPr lang="zh-CN" altLang="en-US" sz="1600" dirty="0" smtClean="0">
                <a:solidFill>
                  <a:srgbClr val="191B1F"/>
                </a:solidFill>
                <a:latin typeface="新宋体" panose="02010609030101010101" pitchFamily="49" charset="-122"/>
                <a:ea typeface="新宋体" panose="02010609030101010101" pitchFamily="49" charset="-122"/>
              </a:rPr>
              <a:t>工具使用</a:t>
            </a:r>
            <a:endParaRPr lang="en-US" altLang="zh-CN" sz="1600" dirty="0" smtClean="0">
              <a:solidFill>
                <a:srgbClr val="191B1F"/>
              </a:solidFill>
              <a:latin typeface="新宋体" panose="02010609030101010101" pitchFamily="49" charset="-122"/>
              <a:ea typeface="新宋体" panose="02010609030101010101" pitchFamily="49" charset="-122"/>
            </a:endParaRPr>
          </a:p>
        </p:txBody>
      </p:sp>
      <p:sp>
        <p:nvSpPr>
          <p:cNvPr id="19" name="矩形 18"/>
          <p:cNvSpPr/>
          <p:nvPr/>
        </p:nvSpPr>
        <p:spPr>
          <a:xfrm>
            <a:off x="2216397" y="5073468"/>
            <a:ext cx="7992000" cy="338554"/>
          </a:xfrm>
          <a:prstGeom prst="rect">
            <a:avLst/>
          </a:prstGeom>
        </p:spPr>
        <p:txBody>
          <a:bodyPr wrap="square">
            <a:spAutoFit/>
          </a:bodyPr>
          <a:lstStyle/>
          <a:p>
            <a:r>
              <a:rPr lang="zh-CN" altLang="en-US" sz="1600" dirty="0" smtClean="0">
                <a:solidFill>
                  <a:srgbClr val="191B1F"/>
                </a:solidFill>
                <a:latin typeface="新宋体" panose="02010609030101010101" pitchFamily="49" charset="-122"/>
                <a:ea typeface="新宋体" panose="02010609030101010101" pitchFamily="49" charset="-122"/>
              </a:rPr>
              <a:t>规划，</a:t>
            </a:r>
            <a:r>
              <a:rPr lang="en-US" altLang="zh-CN" sz="1600" dirty="0">
                <a:solidFill>
                  <a:srgbClr val="191B1F"/>
                </a:solidFill>
                <a:latin typeface="新宋体" panose="02010609030101010101" pitchFamily="49" charset="-122"/>
                <a:ea typeface="新宋体" panose="02010609030101010101" pitchFamily="49" charset="-122"/>
              </a:rPr>
              <a:t>LLM </a:t>
            </a:r>
            <a:r>
              <a:rPr lang="zh-CN" altLang="en-US" sz="1600" dirty="0">
                <a:solidFill>
                  <a:srgbClr val="191B1F"/>
                </a:solidFill>
                <a:latin typeface="新宋体" panose="02010609030101010101" pitchFamily="49" charset="-122"/>
                <a:ea typeface="新宋体" panose="02010609030101010101" pitchFamily="49" charset="-122"/>
              </a:rPr>
              <a:t>提出并执行一个多步骤计划来实现</a:t>
            </a:r>
            <a:r>
              <a:rPr lang="zh-CN" altLang="en-US" sz="1600" dirty="0" smtClean="0">
                <a:solidFill>
                  <a:srgbClr val="191B1F"/>
                </a:solidFill>
                <a:latin typeface="新宋体" panose="02010609030101010101" pitchFamily="49" charset="-122"/>
                <a:ea typeface="新宋体" panose="02010609030101010101" pitchFamily="49" charset="-122"/>
              </a:rPr>
              <a:t>目标</a:t>
            </a:r>
            <a:endParaRPr lang="en-US" altLang="zh-CN" sz="1600" dirty="0" smtClean="0">
              <a:solidFill>
                <a:srgbClr val="191B1F"/>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546353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66255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AI Agent Overview</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08" y="899734"/>
            <a:ext cx="11555438" cy="4534533"/>
          </a:xfrm>
          <a:prstGeom prst="rect">
            <a:avLst/>
          </a:prstGeom>
        </p:spPr>
      </p:pic>
      <p:sp>
        <p:nvSpPr>
          <p:cNvPr id="8" name="文本框 6"/>
          <p:cNvSpPr txBox="1"/>
          <p:nvPr/>
        </p:nvSpPr>
        <p:spPr>
          <a:xfrm>
            <a:off x="375808" y="5518943"/>
            <a:ext cx="10895346" cy="138499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en-US" altLang="zh-CN" sz="2800" b="1" dirty="0" smtClean="0">
                <a:solidFill>
                  <a:srgbClr val="FF0000"/>
                </a:solidFill>
                <a:latin typeface="新宋体" panose="02010609030101010101" pitchFamily="49" charset="-122"/>
                <a:ea typeface="新宋体" panose="02010609030101010101" pitchFamily="49" charset="-122"/>
              </a:rPr>
              <a:t>AI Agent = LLM + Planning + Action + Memory + Tools</a:t>
            </a:r>
          </a:p>
          <a:p>
            <a:pPr algn="l"/>
            <a:r>
              <a:rPr lang="en-US" altLang="zh-CN" sz="2800" dirty="0" smtClean="0">
                <a:solidFill>
                  <a:schemeClr val="tx1"/>
                </a:solidFill>
                <a:latin typeface="新宋体" panose="02010609030101010101" pitchFamily="49" charset="-122"/>
                <a:ea typeface="新宋体" panose="02010609030101010101" pitchFamily="49" charset="-122"/>
              </a:rPr>
              <a:t>Lilian </a:t>
            </a:r>
            <a:r>
              <a:rPr lang="en-US" altLang="zh-CN" sz="2800" dirty="0" err="1" smtClean="0">
                <a:solidFill>
                  <a:schemeClr val="tx1"/>
                </a:solidFill>
                <a:latin typeface="新宋体" panose="02010609030101010101" pitchFamily="49" charset="-122"/>
                <a:ea typeface="新宋体" panose="02010609030101010101" pitchFamily="49" charset="-122"/>
              </a:rPr>
              <a:t>Weng</a:t>
            </a:r>
            <a:r>
              <a:rPr lang="zh-CN" altLang="en-US" sz="2800" dirty="0" smtClean="0">
                <a:solidFill>
                  <a:schemeClr val="tx1"/>
                </a:solidFill>
                <a:latin typeface="新宋体" panose="02010609030101010101" pitchFamily="49" charset="-122"/>
                <a:ea typeface="新宋体" panose="02010609030101010101" pitchFamily="49" charset="-122"/>
              </a:rPr>
              <a:t>，</a:t>
            </a:r>
            <a:r>
              <a:rPr lang="en-US" altLang="zh-CN" sz="2800" dirty="0" err="1" smtClean="0">
                <a:solidFill>
                  <a:schemeClr val="tx1"/>
                </a:solidFill>
                <a:latin typeface="新宋体" panose="02010609030101010101" pitchFamily="49" charset="-122"/>
                <a:ea typeface="新宋体" panose="02010609030101010101" pitchFamily="49" charset="-122"/>
              </a:rPr>
              <a:t>OpenAI</a:t>
            </a:r>
            <a:endParaRPr lang="en-US" altLang="zh-CN" sz="2800" dirty="0" smtClean="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43773600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77739" y="4659660"/>
            <a:ext cx="3916748" cy="1836000"/>
          </a:xfrm>
          <a:prstGeom prst="roundRect">
            <a:avLst/>
          </a:prstGeom>
          <a:solidFill>
            <a:schemeClr val="bg1">
              <a:lumMod val="85000"/>
            </a:schemeClr>
          </a:solid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4" name="圆角矩形 23"/>
          <p:cNvSpPr/>
          <p:nvPr/>
        </p:nvSpPr>
        <p:spPr>
          <a:xfrm>
            <a:off x="77739" y="529729"/>
            <a:ext cx="3916748" cy="4032000"/>
          </a:xfrm>
          <a:prstGeom prst="roundRect">
            <a:avLst>
              <a:gd name="adj" fmla="val 8066"/>
            </a:avLst>
          </a:prstGeom>
          <a:solidFill>
            <a:schemeClr val="bg1">
              <a:lumMod val="85000"/>
            </a:schemeClr>
          </a:solid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2" name="矩形 1"/>
          <p:cNvSpPr/>
          <p:nvPr/>
        </p:nvSpPr>
        <p:spPr>
          <a:xfrm>
            <a:off x="0" y="6568605"/>
            <a:ext cx="12085320" cy="307777"/>
          </a:xfrm>
          <a:prstGeom prst="rect">
            <a:avLst/>
          </a:prstGeom>
        </p:spPr>
        <p:txBody>
          <a:bodyPr wrap="square">
            <a:spAutoFit/>
          </a:bodyPr>
          <a:lstStyle/>
          <a:p>
            <a:r>
              <a:rPr lang="en-US" altLang="zh-CN" sz="1400" i="1" dirty="0" smtClean="0">
                <a:latin typeface="新宋体" panose="02010609030101010101" pitchFamily="49" charset="-122"/>
                <a:ea typeface="新宋体" panose="02010609030101010101" pitchFamily="49" charset="-122"/>
              </a:rPr>
              <a:t>《Igniting </a:t>
            </a:r>
            <a:r>
              <a:rPr lang="en-US" altLang="zh-CN" sz="1400" i="1" dirty="0">
                <a:latin typeface="新宋体" panose="02010609030101010101" pitchFamily="49" charset="-122"/>
                <a:ea typeface="新宋体" panose="02010609030101010101" pitchFamily="49" charset="-122"/>
              </a:rPr>
              <a:t>Language Intelligence: The Hitchhiker’s Guide From Chain-of-Thought Reasoning to Language </a:t>
            </a:r>
            <a:r>
              <a:rPr lang="en-US" altLang="zh-CN" sz="1400" i="1" dirty="0" smtClean="0">
                <a:latin typeface="新宋体" panose="02010609030101010101" pitchFamily="49" charset="-122"/>
                <a:ea typeface="新宋体" panose="02010609030101010101" pitchFamily="49" charset="-122"/>
              </a:rPr>
              <a:t>Agents》</a:t>
            </a:r>
            <a:r>
              <a:rPr lang="zh-CN" altLang="en-US" sz="1400" i="1" dirty="0" smtClean="0">
                <a:latin typeface="新宋体" panose="02010609030101010101" pitchFamily="49" charset="-122"/>
                <a:ea typeface="新宋体" panose="02010609030101010101" pitchFamily="49" charset="-122"/>
              </a:rPr>
              <a:t>，上海交大</a:t>
            </a:r>
            <a:endParaRPr lang="zh-CN" altLang="en-US" sz="1400" i="1" dirty="0">
              <a:latin typeface="新宋体" panose="02010609030101010101" pitchFamily="49" charset="-122"/>
              <a:ea typeface="新宋体" panose="02010609030101010101" pitchFamily="49" charset="-122"/>
            </a:endParaRPr>
          </a:p>
        </p:txBody>
      </p:sp>
      <p:sp>
        <p:nvSpPr>
          <p:cNvPr id="8" name="文本框 7">
            <a:extLst>
              <a:ext uri="{FF2B5EF4-FFF2-40B4-BE49-F238E27FC236}">
                <a16:creationId xmlns="" xmlns:a16="http://schemas.microsoft.com/office/drawing/2014/main"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推理（</a:t>
            </a:r>
            <a:r>
              <a:rPr lang="en-US" altLang="zh-CN" sz="2400" dirty="0" smtClean="0">
                <a:solidFill>
                  <a:srgbClr val="3856F5"/>
                </a:solidFill>
                <a:latin typeface="微软雅黑" panose="020B0503020204020204" pitchFamily="34" charset="-122"/>
                <a:ea typeface="微软雅黑" panose="020B0503020204020204" pitchFamily="34" charset="-122"/>
              </a:rPr>
              <a:t>Reasoning</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22" y="1162928"/>
            <a:ext cx="380459" cy="305726"/>
          </a:xfrm>
          <a:prstGeom prst="rect">
            <a:avLst/>
          </a:prstGeom>
        </p:spPr>
      </p:pic>
      <p:sp>
        <p:nvSpPr>
          <p:cNvPr id="13" name="圆角矩形 12"/>
          <p:cNvSpPr/>
          <p:nvPr/>
        </p:nvSpPr>
        <p:spPr>
          <a:xfrm>
            <a:off x="642956" y="1131160"/>
            <a:ext cx="3040145" cy="540000"/>
          </a:xfrm>
          <a:prstGeom prst="roundRect">
            <a:avLst>
              <a:gd name="adj" fmla="val 16666"/>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Zero-Shot </a:t>
            </a:r>
            <a:r>
              <a:rPr lang="en-US" altLang="zh-CN" sz="1400" b="1" dirty="0" err="1" smtClean="0">
                <a:ea typeface="Tahoma" panose="020B0604030504040204" pitchFamily="34" charset="0"/>
                <a:cs typeface="Tahoma" panose="020B0604030504040204" pitchFamily="34" charset="0"/>
              </a:rPr>
              <a:t>CoT</a:t>
            </a:r>
            <a:endParaRPr lang="en-US" altLang="zh-CN" sz="1400" dirty="0">
              <a:ea typeface="Tahoma" panose="020B0604030504040204" pitchFamily="34" charset="0"/>
              <a:cs typeface="Tahoma" panose="020B0604030504040204" pitchFamily="34" charset="0"/>
            </a:endParaRPr>
          </a:p>
          <a:p>
            <a:r>
              <a:rPr lang="en-US" altLang="zh-CN" sz="1400" dirty="0" smtClean="0">
                <a:ea typeface="Tahoma" panose="020B0604030504040204" pitchFamily="34" charset="0"/>
                <a:cs typeface="Tahoma" panose="020B0604030504040204" pitchFamily="34" charset="0"/>
              </a:rPr>
              <a:t>Let’s think step by step</a:t>
            </a:r>
            <a:endParaRPr lang="zh-CN" altLang="en-US" sz="1400" dirty="0">
              <a:ea typeface="新宋体" panose="02010609030101010101" pitchFamily="49" charset="-122"/>
              <a:cs typeface="Tahoma" panose="020B0604030504040204" pitchFamily="34" charset="0"/>
            </a:endParaRPr>
          </a:p>
        </p:txBody>
      </p:sp>
      <p:sp>
        <p:nvSpPr>
          <p:cNvPr id="14" name="圆角矩形 13"/>
          <p:cNvSpPr/>
          <p:nvPr/>
        </p:nvSpPr>
        <p:spPr>
          <a:xfrm>
            <a:off x="550435" y="1715402"/>
            <a:ext cx="3139251" cy="1080000"/>
          </a:xfrm>
          <a:prstGeom prst="roundRect">
            <a:avLst>
              <a:gd name="adj" fmla="val 13555"/>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Plan-and-Solve</a:t>
            </a:r>
            <a:endParaRPr lang="en-US" altLang="zh-CN" sz="1400" dirty="0">
              <a:ea typeface="Tahoma" panose="020B0604030504040204" pitchFamily="34" charset="0"/>
              <a:cs typeface="Tahoma" panose="020B0604030504040204" pitchFamily="34" charset="0"/>
            </a:endParaRPr>
          </a:p>
          <a:p>
            <a:r>
              <a:rPr lang="en-US" altLang="zh-CN" sz="1400" dirty="0" smtClean="0">
                <a:ea typeface="Tahoma" panose="020B0604030504040204" pitchFamily="34" charset="0"/>
                <a:cs typeface="Tahoma" panose="020B0604030504040204" pitchFamily="34" charset="0"/>
              </a:rPr>
              <a:t>Let’s first understand the problem and devise a plan to solve the problem. Then, let’s carry out the plan and solve the problem step by step.</a:t>
            </a:r>
            <a:endParaRPr lang="zh-CN" altLang="en-US" sz="1400" dirty="0">
              <a:ea typeface="新宋体" panose="02010609030101010101" pitchFamily="49" charset="-122"/>
              <a:cs typeface="Tahoma" panose="020B0604030504040204" pitchFamily="34" charset="0"/>
            </a:endParaRPr>
          </a:p>
        </p:txBody>
      </p:sp>
      <p:sp>
        <p:nvSpPr>
          <p:cNvPr id="15" name="圆角矩形 14"/>
          <p:cNvSpPr/>
          <p:nvPr/>
        </p:nvSpPr>
        <p:spPr>
          <a:xfrm>
            <a:off x="550434" y="2862893"/>
            <a:ext cx="3139251" cy="864000"/>
          </a:xfrm>
          <a:prstGeom prst="roundRect">
            <a:avLst>
              <a:gd name="adj" fmla="val 13555"/>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APE</a:t>
            </a:r>
            <a:endParaRPr lang="en-US" altLang="zh-CN" sz="1400" dirty="0">
              <a:ea typeface="Tahoma" panose="020B0604030504040204" pitchFamily="34" charset="0"/>
              <a:cs typeface="Tahoma" panose="020B0604030504040204" pitchFamily="34" charset="0"/>
            </a:endParaRPr>
          </a:p>
          <a:p>
            <a:r>
              <a:rPr lang="en-US" altLang="zh-CN" sz="1400" dirty="0" smtClean="0">
                <a:ea typeface="Tahoma" panose="020B0604030504040204" pitchFamily="34" charset="0"/>
                <a:cs typeface="Tahoma" panose="020B0604030504040204" pitchFamily="34" charset="0"/>
              </a:rPr>
              <a:t>Let’s work this out in a step by step way to be sure we have the right answer.</a:t>
            </a:r>
            <a:endParaRPr lang="zh-CN" altLang="en-US" sz="1400" dirty="0">
              <a:ea typeface="新宋体" panose="02010609030101010101" pitchFamily="49" charset="-122"/>
              <a:cs typeface="Tahoma" panose="020B0604030504040204" pitchFamily="34" charset="0"/>
            </a:endParaRPr>
          </a:p>
        </p:txBody>
      </p:sp>
      <p:sp>
        <p:nvSpPr>
          <p:cNvPr id="16" name="圆角矩形 15"/>
          <p:cNvSpPr/>
          <p:nvPr/>
        </p:nvSpPr>
        <p:spPr>
          <a:xfrm>
            <a:off x="510281" y="3781918"/>
            <a:ext cx="3139251" cy="648000"/>
          </a:xfrm>
          <a:prstGeom prst="roundRect">
            <a:avLst>
              <a:gd name="adj" fmla="val 13555"/>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OPRO</a:t>
            </a:r>
            <a:endParaRPr lang="en-US" altLang="zh-CN" sz="1400" dirty="0">
              <a:ea typeface="Tahoma" panose="020B0604030504040204" pitchFamily="34" charset="0"/>
              <a:cs typeface="Tahoma" panose="020B0604030504040204" pitchFamily="34" charset="0"/>
            </a:endParaRPr>
          </a:p>
          <a:p>
            <a:r>
              <a:rPr lang="en-US" altLang="zh-CN" sz="1400" dirty="0" smtClean="0">
                <a:ea typeface="Tahoma" panose="020B0604030504040204" pitchFamily="34" charset="0"/>
                <a:cs typeface="Tahoma" panose="020B0604030504040204" pitchFamily="34" charset="0"/>
              </a:rPr>
              <a:t>Take a deep breath and work on the problem step by step.</a:t>
            </a:r>
            <a:endParaRPr lang="zh-CN" altLang="en-US" sz="1400" dirty="0">
              <a:ea typeface="新宋体" panose="02010609030101010101" pitchFamily="49" charset="-122"/>
              <a:cs typeface="Tahoma" panose="020B0604030504040204" pitchFamily="34" charset="0"/>
            </a:endParaRPr>
          </a:p>
        </p:txBody>
      </p:sp>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22" y="2894977"/>
            <a:ext cx="362001" cy="447737"/>
          </a:xfrm>
          <a:prstGeom prst="rect">
            <a:avLst/>
          </a:prstGeom>
        </p:spPr>
      </p:pic>
      <p:sp>
        <p:nvSpPr>
          <p:cNvPr id="19" name="圆角矩形 18"/>
          <p:cNvSpPr/>
          <p:nvPr/>
        </p:nvSpPr>
        <p:spPr>
          <a:xfrm>
            <a:off x="550435" y="5184924"/>
            <a:ext cx="1152000" cy="545304"/>
          </a:xfrm>
          <a:prstGeom prst="roundRect">
            <a:avLst>
              <a:gd name="adj" fmla="val 16666"/>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Manual </a:t>
            </a:r>
            <a:r>
              <a:rPr lang="en-US" altLang="zh-CN" sz="1400" b="1" dirty="0" err="1" smtClean="0">
                <a:ea typeface="Tahoma" panose="020B0604030504040204" pitchFamily="34" charset="0"/>
                <a:cs typeface="Tahoma" panose="020B0604030504040204" pitchFamily="34" charset="0"/>
              </a:rPr>
              <a:t>CoT</a:t>
            </a:r>
            <a:endParaRPr lang="en-US" altLang="zh-CN" sz="1400" dirty="0">
              <a:ea typeface="Tahoma" panose="020B0604030504040204" pitchFamily="34" charset="0"/>
              <a:cs typeface="Tahoma" panose="020B0604030504040204" pitchFamily="34" charset="0"/>
            </a:endParaRPr>
          </a:p>
        </p:txBody>
      </p:sp>
      <p:sp>
        <p:nvSpPr>
          <p:cNvPr id="20" name="圆角矩形 19"/>
          <p:cNvSpPr/>
          <p:nvPr/>
        </p:nvSpPr>
        <p:spPr>
          <a:xfrm>
            <a:off x="2441906" y="5170102"/>
            <a:ext cx="1152000" cy="545304"/>
          </a:xfrm>
          <a:prstGeom prst="roundRect">
            <a:avLst>
              <a:gd name="adj" fmla="val 16666"/>
            </a:avLst>
          </a:prstGeom>
          <a:solidFill>
            <a:srgbClr val="4BE1C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b="1" dirty="0" smtClean="0">
                <a:ea typeface="Tahoma" panose="020B0604030504040204" pitchFamily="34" charset="0"/>
                <a:cs typeface="Tahoma" panose="020B0604030504040204" pitchFamily="34" charset="0"/>
              </a:rPr>
              <a:t>Auto </a:t>
            </a:r>
            <a:r>
              <a:rPr lang="en-US" altLang="zh-CN" sz="1400" b="1" dirty="0" err="1" smtClean="0">
                <a:ea typeface="Tahoma" panose="020B0604030504040204" pitchFamily="34" charset="0"/>
                <a:cs typeface="Tahoma" panose="020B0604030504040204" pitchFamily="34" charset="0"/>
              </a:rPr>
              <a:t>CoT</a:t>
            </a:r>
            <a:endParaRPr lang="en-US" altLang="zh-CN" sz="1400" dirty="0">
              <a:ea typeface="Tahoma" panose="020B0604030504040204" pitchFamily="34" charset="0"/>
              <a:cs typeface="Tahoma" panose="020B0604030504040204" pitchFamily="34" charset="0"/>
            </a:endParaRPr>
          </a:p>
        </p:txBody>
      </p:sp>
      <p:sp>
        <p:nvSpPr>
          <p:cNvPr id="21" name="圆角矩形 20"/>
          <p:cNvSpPr/>
          <p:nvPr/>
        </p:nvSpPr>
        <p:spPr>
          <a:xfrm>
            <a:off x="559833" y="5851255"/>
            <a:ext cx="3040145" cy="545304"/>
          </a:xfrm>
          <a:prstGeom prst="roundRect">
            <a:avLst>
              <a:gd name="adj" fmla="val 16666"/>
            </a:avLst>
          </a:prstGeom>
          <a:solidFill>
            <a:srgbClr val="FF767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b="1" dirty="0" smtClean="0">
                <a:ea typeface="Tahoma" panose="020B0604030504040204" pitchFamily="34" charset="0"/>
                <a:cs typeface="Tahoma" panose="020B0604030504040204" pitchFamily="34" charset="0"/>
              </a:rPr>
              <a:t>Active Prompt</a:t>
            </a:r>
            <a:endParaRPr lang="en-US" altLang="zh-CN" sz="1600" dirty="0">
              <a:ea typeface="Tahoma" panose="020B0604030504040204" pitchFamily="34" charset="0"/>
              <a:cs typeface="Tahoma" panose="020B0604030504040204" pitchFamily="34" charset="0"/>
            </a:endParaRPr>
          </a:p>
        </p:txBody>
      </p:sp>
      <p:pic>
        <p:nvPicPr>
          <p:cNvPr id="22" name="图片 2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32" y="5160737"/>
            <a:ext cx="380459" cy="305726"/>
          </a:xfrm>
          <a:prstGeom prst="rect">
            <a:avLst/>
          </a:prstGeom>
        </p:spPr>
      </p:pic>
      <p:pic>
        <p:nvPicPr>
          <p:cNvPr id="23" name="图片 2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54" y="5140750"/>
            <a:ext cx="362001" cy="447737"/>
          </a:xfrm>
          <a:prstGeom prst="rect">
            <a:avLst/>
          </a:prstGeom>
        </p:spPr>
      </p:pic>
      <p:sp>
        <p:nvSpPr>
          <p:cNvPr id="26" name="矩形 25"/>
          <p:cNvSpPr/>
          <p:nvPr/>
        </p:nvSpPr>
        <p:spPr>
          <a:xfrm>
            <a:off x="595826" y="490394"/>
            <a:ext cx="2825483" cy="584775"/>
          </a:xfrm>
          <a:prstGeom prst="rect">
            <a:avLst/>
          </a:prstGeom>
        </p:spPr>
        <p:txBody>
          <a:bodyPr wrap="square">
            <a:spAutoFit/>
          </a:bodyPr>
          <a:lstStyle/>
          <a:p>
            <a:pPr algn="ctr"/>
            <a:r>
              <a:rPr lang="zh-CN" altLang="en-US" b="1" dirty="0" smtClean="0">
                <a:solidFill>
                  <a:schemeClr val="tx1"/>
                </a:solidFill>
                <a:latin typeface="新宋体" panose="02010609030101010101" pitchFamily="49" charset="-122"/>
                <a:ea typeface="新宋体" panose="02010609030101010101" pitchFamily="49" charset="-122"/>
              </a:rPr>
              <a:t>提示生成</a:t>
            </a:r>
            <a:endParaRPr lang="en-US" altLang="zh-CN" b="1" dirty="0" smtClean="0">
              <a:solidFill>
                <a:schemeClr val="tx1"/>
              </a:solidFill>
              <a:latin typeface="新宋体" panose="02010609030101010101" pitchFamily="49" charset="-122"/>
              <a:ea typeface="新宋体" panose="02010609030101010101" pitchFamily="49" charset="-122"/>
            </a:endParaRPr>
          </a:p>
          <a:p>
            <a:pPr algn="ctr"/>
            <a:r>
              <a:rPr lang="en-US" altLang="zh-CN" sz="1400" dirty="0" smtClean="0">
                <a:solidFill>
                  <a:schemeClr val="tx1"/>
                </a:solidFill>
                <a:latin typeface="新宋体" panose="02010609030101010101" pitchFamily="49" charset="-122"/>
                <a:ea typeface="新宋体" panose="02010609030101010101" pitchFamily="49" charset="-122"/>
              </a:rPr>
              <a:t>Instruction Generation</a:t>
            </a:r>
            <a:endParaRPr lang="en-US" altLang="zh-CN" sz="1400" dirty="0">
              <a:solidFill>
                <a:schemeClr val="tx1"/>
              </a:solidFill>
              <a:latin typeface="新宋体" panose="02010609030101010101" pitchFamily="49" charset="-122"/>
              <a:ea typeface="新宋体" panose="02010609030101010101" pitchFamily="49" charset="-122"/>
            </a:endParaRPr>
          </a:p>
        </p:txBody>
      </p:sp>
      <p:sp>
        <p:nvSpPr>
          <p:cNvPr id="27" name="矩形 26"/>
          <p:cNvSpPr/>
          <p:nvPr/>
        </p:nvSpPr>
        <p:spPr>
          <a:xfrm>
            <a:off x="644712" y="4582999"/>
            <a:ext cx="2825483" cy="584775"/>
          </a:xfrm>
          <a:prstGeom prst="rect">
            <a:avLst/>
          </a:prstGeom>
        </p:spPr>
        <p:txBody>
          <a:bodyPr wrap="square">
            <a:spAutoFit/>
          </a:bodyPr>
          <a:lstStyle/>
          <a:p>
            <a:pPr algn="ctr"/>
            <a:r>
              <a:rPr lang="zh-CN" altLang="en-US" b="1" dirty="0" smtClean="0">
                <a:solidFill>
                  <a:schemeClr val="tx1"/>
                </a:solidFill>
                <a:latin typeface="新宋体" panose="02010609030101010101" pitchFamily="49" charset="-122"/>
                <a:ea typeface="新宋体" panose="02010609030101010101" pitchFamily="49" charset="-122"/>
              </a:rPr>
              <a:t>示例生成</a:t>
            </a:r>
            <a:endParaRPr lang="en-US" altLang="zh-CN" b="1" dirty="0" smtClean="0">
              <a:solidFill>
                <a:schemeClr val="tx1"/>
              </a:solidFill>
              <a:latin typeface="新宋体" panose="02010609030101010101" pitchFamily="49" charset="-122"/>
              <a:ea typeface="新宋体" panose="02010609030101010101" pitchFamily="49" charset="-122"/>
            </a:endParaRPr>
          </a:p>
          <a:p>
            <a:pPr algn="ctr"/>
            <a:r>
              <a:rPr lang="en-US" altLang="zh-CN" sz="1400" dirty="0" err="1" smtClean="0">
                <a:solidFill>
                  <a:schemeClr val="tx1"/>
                </a:solidFill>
                <a:latin typeface="新宋体" panose="02010609030101010101" pitchFamily="49" charset="-122"/>
                <a:ea typeface="新宋体" panose="02010609030101010101" pitchFamily="49" charset="-122"/>
              </a:rPr>
              <a:t>Examplar</a:t>
            </a:r>
            <a:r>
              <a:rPr lang="en-US" altLang="zh-CN" sz="1400" dirty="0" smtClean="0">
                <a:solidFill>
                  <a:schemeClr val="tx1"/>
                </a:solidFill>
                <a:latin typeface="新宋体" panose="02010609030101010101" pitchFamily="49" charset="-122"/>
                <a:ea typeface="新宋体" panose="02010609030101010101" pitchFamily="49" charset="-122"/>
              </a:rPr>
              <a:t> Generation</a:t>
            </a:r>
            <a:endParaRPr lang="en-US" altLang="zh-CN" sz="1400" dirty="0">
              <a:solidFill>
                <a:schemeClr val="tx1"/>
              </a:solidFill>
              <a:latin typeface="新宋体" panose="02010609030101010101" pitchFamily="49" charset="-122"/>
              <a:ea typeface="新宋体" panose="02010609030101010101" pitchFamily="49" charset="-122"/>
            </a:endParaRPr>
          </a:p>
        </p:txBody>
      </p:sp>
      <p:sp>
        <p:nvSpPr>
          <p:cNvPr id="28" name="圆角矩形 27"/>
          <p:cNvSpPr/>
          <p:nvPr/>
        </p:nvSpPr>
        <p:spPr>
          <a:xfrm>
            <a:off x="4162379" y="497754"/>
            <a:ext cx="7758973" cy="6012000"/>
          </a:xfrm>
          <a:prstGeom prst="roundRect">
            <a:avLst>
              <a:gd name="adj" fmla="val 8066"/>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9" name="矩形 28"/>
          <p:cNvSpPr/>
          <p:nvPr/>
        </p:nvSpPr>
        <p:spPr>
          <a:xfrm>
            <a:off x="5040599" y="490394"/>
            <a:ext cx="2825483" cy="584775"/>
          </a:xfrm>
          <a:prstGeom prst="rect">
            <a:avLst/>
          </a:prstGeom>
        </p:spPr>
        <p:txBody>
          <a:bodyPr wrap="square">
            <a:spAutoFit/>
          </a:bodyPr>
          <a:lstStyle/>
          <a:p>
            <a:pPr algn="ctr"/>
            <a:r>
              <a:rPr lang="zh-CN" altLang="en-US" b="1" dirty="0" smtClean="0">
                <a:solidFill>
                  <a:srgbClr val="FF0000"/>
                </a:solidFill>
                <a:latin typeface="新宋体" panose="02010609030101010101" pitchFamily="49" charset="-122"/>
                <a:ea typeface="新宋体" panose="02010609030101010101" pitchFamily="49" charset="-122"/>
              </a:rPr>
              <a:t>推理执行</a:t>
            </a:r>
            <a:endParaRPr lang="en-US" altLang="zh-CN" b="1" dirty="0" smtClean="0">
              <a:solidFill>
                <a:srgbClr val="FF0000"/>
              </a:solidFill>
              <a:latin typeface="新宋体" panose="02010609030101010101" pitchFamily="49" charset="-122"/>
              <a:ea typeface="新宋体" panose="02010609030101010101" pitchFamily="49" charset="-122"/>
            </a:endParaRPr>
          </a:p>
          <a:p>
            <a:pPr algn="ctr"/>
            <a:r>
              <a:rPr lang="en-US" altLang="zh-CN" sz="1400" dirty="0" smtClean="0">
                <a:solidFill>
                  <a:srgbClr val="FF0000"/>
                </a:solidFill>
                <a:latin typeface="新宋体" panose="02010609030101010101" pitchFamily="49" charset="-122"/>
                <a:ea typeface="新宋体" panose="02010609030101010101" pitchFamily="49" charset="-122"/>
              </a:rPr>
              <a:t>Reasoning</a:t>
            </a:r>
            <a:endParaRPr lang="en-US" altLang="zh-CN" sz="1400" dirty="0">
              <a:solidFill>
                <a:srgbClr val="FF0000"/>
              </a:solidFill>
              <a:latin typeface="新宋体" panose="02010609030101010101" pitchFamily="49" charset="-122"/>
              <a:ea typeface="新宋体" panose="02010609030101010101" pitchFamily="49" charset="-122"/>
            </a:endParaRPr>
          </a:p>
        </p:txBody>
      </p:sp>
      <p:sp>
        <p:nvSpPr>
          <p:cNvPr id="30" name="矩形 29"/>
          <p:cNvSpPr/>
          <p:nvPr/>
        </p:nvSpPr>
        <p:spPr>
          <a:xfrm>
            <a:off x="4211266" y="2213719"/>
            <a:ext cx="3501388" cy="338554"/>
          </a:xfrm>
          <a:prstGeom prst="rect">
            <a:avLst/>
          </a:prstGeom>
        </p:spPr>
        <p:txBody>
          <a:bodyPr wrap="square">
            <a:spAutoFit/>
          </a:bodyPr>
          <a:lstStyle/>
          <a:p>
            <a:r>
              <a:rPr lang="zh-CN" altLang="en-US" sz="1600" b="1" dirty="0" smtClean="0">
                <a:solidFill>
                  <a:schemeClr val="tx1"/>
                </a:solidFill>
                <a:latin typeface="新宋体" panose="02010609030101010101" pitchFamily="49" charset="-122"/>
                <a:ea typeface="新宋体" panose="02010609030101010101" pitchFamily="49" charset="-122"/>
              </a:rPr>
              <a:t>推理结构 </a:t>
            </a:r>
            <a:r>
              <a:rPr lang="en-US" altLang="zh-CN" sz="1400" dirty="0" smtClean="0">
                <a:solidFill>
                  <a:schemeClr val="tx1"/>
                </a:solidFill>
                <a:latin typeface="新宋体" panose="02010609030101010101" pitchFamily="49" charset="-122"/>
                <a:ea typeface="新宋体" panose="02010609030101010101" pitchFamily="49" charset="-122"/>
              </a:rPr>
              <a:t>(Cot Formulation)</a:t>
            </a:r>
          </a:p>
        </p:txBody>
      </p:sp>
      <p:sp>
        <p:nvSpPr>
          <p:cNvPr id="31" name="圆角矩形 30"/>
          <p:cNvSpPr/>
          <p:nvPr/>
        </p:nvSpPr>
        <p:spPr>
          <a:xfrm>
            <a:off x="4301676" y="2640032"/>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Tab-Cot</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32" name="圆角矩形 31"/>
          <p:cNvSpPr/>
          <p:nvPr/>
        </p:nvSpPr>
        <p:spPr>
          <a:xfrm>
            <a:off x="4301676" y="3390419"/>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Tree-of-Thoughts</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33" name="圆角矩形 32"/>
          <p:cNvSpPr/>
          <p:nvPr/>
        </p:nvSpPr>
        <p:spPr>
          <a:xfrm>
            <a:off x="6354979" y="2640032"/>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a:latin typeface="Tahoma" panose="020B0604030504040204" pitchFamily="34" charset="0"/>
                <a:ea typeface="Tahoma" panose="020B0604030504040204" pitchFamily="34" charset="0"/>
                <a:cs typeface="Tahoma" panose="020B0604030504040204" pitchFamily="34" charset="0"/>
              </a:rPr>
              <a:t>Skeleton-of-Thought</a:t>
            </a:r>
            <a:endParaRPr lang="zh-CN"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5" name="圆角矩形 34"/>
          <p:cNvSpPr/>
          <p:nvPr/>
        </p:nvSpPr>
        <p:spPr>
          <a:xfrm>
            <a:off x="6354979" y="3414002"/>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Graph-of-Thought</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36" name="圆角矩形 35"/>
          <p:cNvSpPr/>
          <p:nvPr/>
        </p:nvSpPr>
        <p:spPr>
          <a:xfrm>
            <a:off x="4301676" y="4140806"/>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a:latin typeface="Tahoma" panose="020B0604030504040204" pitchFamily="34" charset="0"/>
                <a:ea typeface="Tahoma" panose="020B0604030504040204" pitchFamily="34" charset="0"/>
                <a:cs typeface="Tahoma" panose="020B0604030504040204" pitchFamily="34" charset="0"/>
              </a:rPr>
              <a:t>Program-of-Thought</a:t>
            </a:r>
            <a:endParaRPr lang="zh-CN"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7" name="圆角矩形 36"/>
          <p:cNvSpPr/>
          <p:nvPr/>
        </p:nvSpPr>
        <p:spPr>
          <a:xfrm>
            <a:off x="6354979" y="4155888"/>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a:latin typeface="Tahoma" panose="020B0604030504040204" pitchFamily="34" charset="0"/>
                <a:ea typeface="Tahoma" panose="020B0604030504040204" pitchFamily="34" charset="0"/>
                <a:cs typeface="Tahoma" panose="020B0604030504040204" pitchFamily="34" charset="0"/>
              </a:rPr>
              <a:t>Recursion-of-Thought</a:t>
            </a:r>
            <a:endParaRPr lang="zh-CN" alt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8" name="圆角矩形 37"/>
          <p:cNvSpPr/>
          <p:nvPr/>
        </p:nvSpPr>
        <p:spPr>
          <a:xfrm>
            <a:off x="4301676" y="4891193"/>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a:latin typeface="Tahoma" panose="020B0604030504040204" pitchFamily="34" charset="0"/>
                <a:ea typeface="Tahoma" panose="020B0604030504040204" pitchFamily="34" charset="0"/>
                <a:cs typeface="Tahoma" panose="020B0604030504040204" pitchFamily="34" charset="0"/>
              </a:rPr>
              <a:t>Algorithm-of-Thought</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39" name="圆角矩形 38"/>
          <p:cNvSpPr/>
          <p:nvPr/>
        </p:nvSpPr>
        <p:spPr>
          <a:xfrm>
            <a:off x="6354979" y="4897774"/>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Everything-of-Thought</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40" name="矩形 39"/>
          <p:cNvSpPr/>
          <p:nvPr/>
        </p:nvSpPr>
        <p:spPr>
          <a:xfrm>
            <a:off x="4235360" y="1077151"/>
            <a:ext cx="3501388" cy="338554"/>
          </a:xfrm>
          <a:prstGeom prst="rect">
            <a:avLst/>
          </a:prstGeom>
        </p:spPr>
        <p:txBody>
          <a:bodyPr wrap="square">
            <a:spAutoFit/>
          </a:bodyPr>
          <a:lstStyle/>
          <a:p>
            <a:r>
              <a:rPr lang="zh-CN" altLang="en-US" sz="1600" b="1" dirty="0" smtClean="0">
                <a:solidFill>
                  <a:schemeClr val="tx1"/>
                </a:solidFill>
                <a:latin typeface="新宋体" panose="02010609030101010101" pitchFamily="49" charset="-122"/>
                <a:ea typeface="新宋体" panose="02010609030101010101" pitchFamily="49" charset="-122"/>
              </a:rPr>
              <a:t>推理增强 </a:t>
            </a:r>
            <a:r>
              <a:rPr lang="en-US" altLang="zh-CN" sz="1400" dirty="0" smtClean="0">
                <a:solidFill>
                  <a:schemeClr val="tx1"/>
                </a:solidFill>
                <a:latin typeface="新宋体" panose="02010609030101010101" pitchFamily="49" charset="-122"/>
                <a:ea typeface="新宋体" panose="02010609030101010101" pitchFamily="49" charset="-122"/>
              </a:rPr>
              <a:t>(Reasoning Enhancement)</a:t>
            </a:r>
          </a:p>
        </p:txBody>
      </p:sp>
      <p:sp>
        <p:nvSpPr>
          <p:cNvPr id="41" name="圆角矩形 40"/>
          <p:cNvSpPr/>
          <p:nvPr/>
        </p:nvSpPr>
        <p:spPr>
          <a:xfrm>
            <a:off x="4301676" y="5641578"/>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Tahoma" panose="020B0604030504040204" pitchFamily="34" charset="0"/>
                <a:cs typeface="Tahoma" panose="020B0604030504040204" pitchFamily="34" charset="0"/>
              </a:rPr>
              <a:t>Meta-Prompting</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42" name="圆角矩形 41"/>
          <p:cNvSpPr/>
          <p:nvPr/>
        </p:nvSpPr>
        <p:spPr>
          <a:xfrm>
            <a:off x="4325770" y="1581778"/>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Self-Consistency</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43" name="矩形 42"/>
          <p:cNvSpPr/>
          <p:nvPr/>
        </p:nvSpPr>
        <p:spPr>
          <a:xfrm>
            <a:off x="8355201" y="1077151"/>
            <a:ext cx="3501388" cy="338554"/>
          </a:xfrm>
          <a:prstGeom prst="rect">
            <a:avLst/>
          </a:prstGeom>
        </p:spPr>
        <p:txBody>
          <a:bodyPr wrap="square">
            <a:spAutoFit/>
          </a:bodyPr>
          <a:lstStyle/>
          <a:p>
            <a:r>
              <a:rPr lang="zh-CN" altLang="en-US" sz="1600" b="1" dirty="0" smtClean="0">
                <a:solidFill>
                  <a:schemeClr val="tx1"/>
                </a:solidFill>
                <a:latin typeface="新宋体" panose="02010609030101010101" pitchFamily="49" charset="-122"/>
                <a:ea typeface="新宋体" panose="02010609030101010101" pitchFamily="49" charset="-122"/>
              </a:rPr>
              <a:t>推理验证 </a:t>
            </a:r>
            <a:r>
              <a:rPr lang="en-US" altLang="zh-CN" sz="1400" dirty="0" smtClean="0">
                <a:solidFill>
                  <a:schemeClr val="tx1"/>
                </a:solidFill>
                <a:latin typeface="新宋体" panose="02010609030101010101" pitchFamily="49" charset="-122"/>
                <a:ea typeface="新宋体" panose="02010609030101010101" pitchFamily="49" charset="-122"/>
              </a:rPr>
              <a:t>(Verification)</a:t>
            </a:r>
          </a:p>
        </p:txBody>
      </p:sp>
      <p:sp>
        <p:nvSpPr>
          <p:cNvPr id="44" name="圆角矩形 43"/>
          <p:cNvSpPr/>
          <p:nvPr/>
        </p:nvSpPr>
        <p:spPr>
          <a:xfrm>
            <a:off x="8445611" y="1581778"/>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新宋体" panose="02010609030101010101" pitchFamily="49" charset="-122"/>
                <a:cs typeface="Tahoma" panose="020B0604030504040204" pitchFamily="34" charset="0"/>
              </a:rPr>
              <a:t>RPM</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45" name="圆角矩形 44"/>
          <p:cNvSpPr/>
          <p:nvPr/>
        </p:nvSpPr>
        <p:spPr>
          <a:xfrm>
            <a:off x="6354979" y="1599435"/>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400" dirty="0" smtClean="0">
                <a:latin typeface="Tahoma" panose="020B0604030504040204" pitchFamily="34" charset="0"/>
                <a:ea typeface="Tahoma" panose="020B0604030504040204" pitchFamily="34" charset="0"/>
                <a:cs typeface="Tahoma" panose="020B0604030504040204" pitchFamily="34" charset="0"/>
              </a:rPr>
              <a:t>Self-Refine</a:t>
            </a:r>
            <a:endParaRPr lang="zh-CN" altLang="en-US" sz="1400" dirty="0">
              <a:latin typeface="Tahoma" panose="020B0604030504040204" pitchFamily="34" charset="0"/>
              <a:ea typeface="新宋体" panose="02010609030101010101" pitchFamily="49" charset="-122"/>
              <a:cs typeface="Tahoma" panose="020B0604030504040204" pitchFamily="34" charset="0"/>
            </a:endParaRPr>
          </a:p>
        </p:txBody>
      </p:sp>
      <p:sp>
        <p:nvSpPr>
          <p:cNvPr id="47" name="圆角矩形 46"/>
          <p:cNvSpPr/>
          <p:nvPr/>
        </p:nvSpPr>
        <p:spPr>
          <a:xfrm>
            <a:off x="10080811" y="1581778"/>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新宋体" panose="02010609030101010101" pitchFamily="49" charset="-122"/>
                <a:cs typeface="Tahoma" panose="020B0604030504040204" pitchFamily="34" charset="0"/>
              </a:rPr>
              <a:t>Self-Verification</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48" name="圆角矩形 47"/>
          <p:cNvSpPr/>
          <p:nvPr/>
        </p:nvSpPr>
        <p:spPr>
          <a:xfrm>
            <a:off x="8476682" y="2370032"/>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新宋体" panose="02010609030101010101" pitchFamily="49" charset="-122"/>
                <a:cs typeface="Tahoma" panose="020B0604030504040204" pitchFamily="34" charset="0"/>
              </a:rPr>
              <a:t>CRITIC</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49" name="圆角矩形 48"/>
          <p:cNvSpPr/>
          <p:nvPr/>
        </p:nvSpPr>
        <p:spPr>
          <a:xfrm>
            <a:off x="10062146" y="2382352"/>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新宋体" panose="02010609030101010101" pitchFamily="49" charset="-122"/>
                <a:cs typeface="Tahoma" panose="020B0604030504040204" pitchFamily="34" charset="0"/>
              </a:rPr>
              <a:t>External Knowledge</a:t>
            </a:r>
            <a:r>
              <a:rPr lang="zh-CN" altLang="en-US" sz="1600" dirty="0" smtClean="0">
                <a:latin typeface="Tahoma" panose="020B0604030504040204" pitchFamily="34" charset="0"/>
                <a:ea typeface="新宋体" panose="02010609030101010101" pitchFamily="49" charset="-122"/>
                <a:cs typeface="Tahoma" panose="020B0604030504040204" pitchFamily="34" charset="0"/>
              </a:rPr>
              <a:t>（</a:t>
            </a:r>
            <a:r>
              <a:rPr lang="en-US" altLang="zh-CN" sz="1600" dirty="0" err="1" smtClean="0">
                <a:latin typeface="Tahoma" panose="020B0604030504040204" pitchFamily="34" charset="0"/>
                <a:ea typeface="新宋体" panose="02010609030101010101" pitchFamily="49" charset="-122"/>
                <a:cs typeface="Tahoma" panose="020B0604030504040204" pitchFamily="34" charset="0"/>
              </a:rPr>
              <a:t>CoK</a:t>
            </a:r>
            <a:r>
              <a:rPr lang="zh-CN" altLang="en-US" sz="1600" dirty="0" smtClean="0">
                <a:latin typeface="Tahoma" panose="020B0604030504040204" pitchFamily="34" charset="0"/>
                <a:ea typeface="新宋体" panose="02010609030101010101" pitchFamily="49" charset="-122"/>
                <a:cs typeface="Tahoma" panose="020B0604030504040204" pitchFamily="34" charset="0"/>
              </a:rPr>
              <a:t>）</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50" name="矩形 49"/>
          <p:cNvSpPr/>
          <p:nvPr/>
        </p:nvSpPr>
        <p:spPr>
          <a:xfrm>
            <a:off x="8438276" y="3116836"/>
            <a:ext cx="2839760" cy="338554"/>
          </a:xfrm>
          <a:prstGeom prst="rect">
            <a:avLst/>
          </a:prstGeom>
        </p:spPr>
        <p:txBody>
          <a:bodyPr wrap="square">
            <a:spAutoFit/>
          </a:bodyPr>
          <a:lstStyle/>
          <a:p>
            <a:r>
              <a:rPr lang="zh-CN" altLang="en-US" sz="1600" b="1" dirty="0" smtClean="0">
                <a:solidFill>
                  <a:schemeClr val="tx1"/>
                </a:solidFill>
                <a:latin typeface="新宋体" panose="02010609030101010101" pitchFamily="49" charset="-122"/>
                <a:ea typeface="新宋体" panose="02010609030101010101" pitchFamily="49" charset="-122"/>
              </a:rPr>
              <a:t>任务规划 </a:t>
            </a:r>
            <a:r>
              <a:rPr lang="en-US" altLang="zh-CN" sz="1400" dirty="0" smtClean="0">
                <a:solidFill>
                  <a:schemeClr val="tx1"/>
                </a:solidFill>
                <a:latin typeface="新宋体" panose="02010609030101010101" pitchFamily="49" charset="-122"/>
                <a:ea typeface="新宋体" panose="02010609030101010101" pitchFamily="49" charset="-122"/>
              </a:rPr>
              <a:t>(</a:t>
            </a:r>
            <a:r>
              <a:rPr lang="en-US" altLang="zh-CN" sz="1400" dirty="0" err="1" smtClean="0">
                <a:solidFill>
                  <a:schemeClr val="tx1"/>
                </a:solidFill>
                <a:latin typeface="新宋体" panose="02010609030101010101" pitchFamily="49" charset="-122"/>
                <a:ea typeface="新宋体" panose="02010609030101010101" pitchFamily="49" charset="-122"/>
              </a:rPr>
              <a:t>Planing</a:t>
            </a:r>
            <a:r>
              <a:rPr lang="en-US" altLang="zh-CN" sz="1400" dirty="0" smtClean="0">
                <a:solidFill>
                  <a:schemeClr val="tx1"/>
                </a:solidFill>
                <a:latin typeface="新宋体" panose="02010609030101010101" pitchFamily="49" charset="-122"/>
                <a:ea typeface="新宋体" panose="02010609030101010101" pitchFamily="49" charset="-122"/>
              </a:rPr>
              <a:t>)</a:t>
            </a:r>
          </a:p>
        </p:txBody>
      </p:sp>
      <p:sp>
        <p:nvSpPr>
          <p:cNvPr id="51" name="圆角矩形 50"/>
          <p:cNvSpPr/>
          <p:nvPr/>
        </p:nvSpPr>
        <p:spPr>
          <a:xfrm>
            <a:off x="8445561" y="3620335"/>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err="1" smtClean="0">
                <a:latin typeface="Tahoma" panose="020B0604030504040204" pitchFamily="34" charset="0"/>
                <a:ea typeface="新宋体" panose="02010609030101010101" pitchFamily="49" charset="-122"/>
                <a:cs typeface="Tahoma" panose="020B0604030504040204" pitchFamily="34" charset="0"/>
              </a:rPr>
              <a:t>ReAct</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52" name="圆角矩形 51"/>
          <p:cNvSpPr/>
          <p:nvPr/>
        </p:nvSpPr>
        <p:spPr>
          <a:xfrm>
            <a:off x="10021391" y="3639534"/>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err="1" smtClean="0">
                <a:latin typeface="Tahoma" panose="020B0604030504040204" pitchFamily="34" charset="0"/>
                <a:ea typeface="新宋体" panose="02010609030101010101" pitchFamily="49" charset="-122"/>
                <a:cs typeface="Tahoma" panose="020B0604030504040204" pitchFamily="34" charset="0"/>
              </a:rPr>
              <a:t>Reflexion</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53" name="圆角矩形 52"/>
          <p:cNvSpPr/>
          <p:nvPr/>
        </p:nvSpPr>
        <p:spPr>
          <a:xfrm>
            <a:off x="6354979" y="5669460"/>
            <a:ext cx="1944000"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Tahoma" panose="020B0604030504040204" pitchFamily="34" charset="0"/>
                <a:ea typeface="Tahoma" panose="020B0604030504040204" pitchFamily="34" charset="0"/>
                <a:cs typeface="Tahoma" panose="020B0604030504040204" pitchFamily="34" charset="0"/>
              </a:rPr>
              <a:t>Least-to-Most</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
        <p:nvSpPr>
          <p:cNvPr id="54" name="圆角矩形 53"/>
          <p:cNvSpPr/>
          <p:nvPr/>
        </p:nvSpPr>
        <p:spPr>
          <a:xfrm>
            <a:off x="8466871" y="4341163"/>
            <a:ext cx="1275905" cy="540000"/>
          </a:xfrm>
          <a:prstGeom prst="roundRect">
            <a:avLst>
              <a:gd name="adj" fmla="val 13555"/>
            </a:avLst>
          </a:prstGeom>
          <a:solidFill>
            <a:srgbClr val="38D6F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Tahoma" panose="020B0604030504040204" pitchFamily="34" charset="0"/>
                <a:ea typeface="新宋体" panose="02010609030101010101" pitchFamily="49" charset="-122"/>
                <a:cs typeface="Tahoma" panose="020B0604030504040204" pitchFamily="34" charset="0"/>
              </a:rPr>
              <a:t>Chain of Hindsight</a:t>
            </a:r>
            <a:endParaRPr lang="zh-CN" altLang="en-US" sz="1600" dirty="0">
              <a:latin typeface="Tahoma" panose="020B0604030504040204" pitchFamily="34" charset="0"/>
              <a:ea typeface="新宋体" panose="02010609030101010101" pitchFamily="49" charset="-122"/>
              <a:cs typeface="Tahoma" panose="020B0604030504040204" pitchFamily="34" charset="0"/>
            </a:endParaRPr>
          </a:p>
        </p:txBody>
      </p:sp>
    </p:spTree>
    <p:extLst>
      <p:ext uri="{BB962C8B-B14F-4D97-AF65-F5344CB8AC3E}">
        <p14:creationId xmlns:p14="http://schemas.microsoft.com/office/powerpoint/2010/main" val="158769178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从少到多：</a:t>
            </a:r>
            <a:r>
              <a:rPr lang="en-US" altLang="zh-CN" sz="2400" dirty="0" smtClean="0">
                <a:solidFill>
                  <a:srgbClr val="3856F5"/>
                </a:solidFill>
                <a:latin typeface="微软雅黑" panose="020B0503020204020204" pitchFamily="34" charset="-122"/>
                <a:ea typeface="微软雅黑" panose="020B0503020204020204" pitchFamily="34" charset="-122"/>
              </a:rPr>
              <a:t>L2M</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Least to Most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652275" cy="369332"/>
          </a:xfrm>
          <a:prstGeom prst="rect">
            <a:avLst/>
          </a:prstGeom>
        </p:spPr>
        <p:txBody>
          <a:bodyPr wrap="none">
            <a:spAutoFit/>
          </a:bodyPr>
          <a:lstStyle/>
          <a:p>
            <a:r>
              <a:rPr lang="en-US" altLang="zh-CN" i="1" dirty="0">
                <a:solidFill>
                  <a:srgbClr val="0070C0"/>
                </a:solidFill>
                <a:latin typeface="-apple-system"/>
              </a:rPr>
              <a:t>《LEAST-TO-MOST PROMPTING ENABLES </a:t>
            </a:r>
            <a:r>
              <a:rPr lang="en-US" altLang="zh-CN" i="1" dirty="0" smtClean="0">
                <a:solidFill>
                  <a:srgbClr val="0070C0"/>
                </a:solidFill>
                <a:latin typeface="-apple-system"/>
              </a:rPr>
              <a:t>COMPLEX REASONING </a:t>
            </a:r>
            <a:r>
              <a:rPr lang="en-US" altLang="zh-CN" i="1" dirty="0">
                <a:solidFill>
                  <a:srgbClr val="0070C0"/>
                </a:solidFill>
                <a:latin typeface="-apple-system"/>
              </a:rPr>
              <a:t>IN LARGE LANGUAGE </a:t>
            </a:r>
            <a:r>
              <a:rPr lang="en-US" altLang="zh-CN" i="1" dirty="0" smtClean="0">
                <a:solidFill>
                  <a:srgbClr val="0070C0"/>
                </a:solidFill>
                <a:latin typeface="-apple-system"/>
              </a:rPr>
              <a:t>MODELS》,</a:t>
            </a:r>
            <a:r>
              <a:rPr lang="en-US" altLang="zh-CN" i="1" dirty="0" smtClean="0">
                <a:solidFill>
                  <a:srgbClr val="0070C0"/>
                </a:solidFill>
              </a:rPr>
              <a:t> Google Brain</a:t>
            </a:r>
            <a:endParaRPr lang="zh-CN" altLang="en-US" i="1" dirty="0">
              <a:solidFill>
                <a:srgbClr val="0070C0"/>
              </a:solidFill>
            </a:endParaRPr>
          </a:p>
        </p:txBody>
      </p:sp>
      <p:sp>
        <p:nvSpPr>
          <p:cNvPr id="9" name="矩形 8"/>
          <p:cNvSpPr/>
          <p:nvPr/>
        </p:nvSpPr>
        <p:spPr>
          <a:xfrm>
            <a:off x="378873" y="748152"/>
            <a:ext cx="11379990" cy="646331"/>
          </a:xfrm>
          <a:prstGeom prst="rect">
            <a:avLst/>
          </a:prstGeom>
        </p:spPr>
        <p:txBody>
          <a:bodyPr wrap="square">
            <a:spAutoFit/>
          </a:bodyPr>
          <a:lstStyle/>
          <a:p>
            <a:r>
              <a:rPr lang="en-US" altLang="zh-CN" dirty="0" smtClean="0">
                <a:solidFill>
                  <a:srgbClr val="191B1F"/>
                </a:solidFill>
                <a:latin typeface="新宋体" panose="02010609030101010101" pitchFamily="49" charset="-122"/>
                <a:ea typeface="新宋体" panose="02010609030101010101" pitchFamily="49" charset="-122"/>
              </a:rPr>
              <a:t>《Complexity-Based </a:t>
            </a:r>
            <a:r>
              <a:rPr lang="en-US" altLang="zh-CN" dirty="0">
                <a:solidFill>
                  <a:srgbClr val="191B1F"/>
                </a:solidFill>
                <a:latin typeface="新宋体" panose="02010609030101010101" pitchFamily="49" charset="-122"/>
                <a:ea typeface="新宋体" panose="02010609030101010101" pitchFamily="49" charset="-122"/>
              </a:rPr>
              <a:t>Prompting for Multi-Step </a:t>
            </a:r>
            <a:r>
              <a:rPr lang="en-US" altLang="zh-CN" dirty="0" smtClean="0">
                <a:solidFill>
                  <a:srgbClr val="191B1F"/>
                </a:solidFill>
                <a:latin typeface="新宋体" panose="02010609030101010101" pitchFamily="49" charset="-122"/>
                <a:ea typeface="新宋体" panose="02010609030101010101" pitchFamily="49" charset="-122"/>
              </a:rPr>
              <a:t>Reasoning》</a:t>
            </a:r>
            <a:r>
              <a:rPr lang="zh-CN" altLang="en-US" dirty="0">
                <a:solidFill>
                  <a:srgbClr val="191B1F"/>
                </a:solidFill>
                <a:latin typeface="新宋体" panose="02010609030101010101" pitchFamily="49" charset="-122"/>
                <a:ea typeface="新宋体" panose="02010609030101010101" pitchFamily="49" charset="-122"/>
              </a:rPr>
              <a:t>发现，思维链的步骤越详尽、推理步骤越多时，模型的性能越好。更复杂思维链作为提示时，模型生成的结果会更加置信。</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2" name="圆角矩形 11"/>
          <p:cNvSpPr/>
          <p:nvPr/>
        </p:nvSpPr>
        <p:spPr>
          <a:xfrm>
            <a:off x="695154" y="2264245"/>
            <a:ext cx="2700000"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用户任务</a:t>
            </a:r>
            <a:endParaRPr lang="zh-CN" altLang="en-US" sz="1600" dirty="0">
              <a:latin typeface="新宋体" panose="02010609030101010101" pitchFamily="49" charset="-122"/>
              <a:ea typeface="新宋体" panose="02010609030101010101" pitchFamily="49" charset="-122"/>
            </a:endParaRPr>
          </a:p>
        </p:txBody>
      </p:sp>
      <p:cxnSp>
        <p:nvCxnSpPr>
          <p:cNvPr id="13" name="直接箭头连接符 12"/>
          <p:cNvCxnSpPr>
            <a:stCxn id="12" idx="2"/>
            <a:endCxn id="14" idx="0"/>
          </p:cNvCxnSpPr>
          <p:nvPr/>
        </p:nvCxnSpPr>
        <p:spPr>
          <a:xfrm>
            <a:off x="2045154" y="2857711"/>
            <a:ext cx="0" cy="128578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14" name="圆角矩形 13"/>
          <p:cNvSpPr/>
          <p:nvPr/>
        </p:nvSpPr>
        <p:spPr>
          <a:xfrm>
            <a:off x="695154" y="4143500"/>
            <a:ext cx="2700000"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Decomposition</a:t>
            </a:r>
          </a:p>
          <a:p>
            <a:pPr algn="ctr"/>
            <a:r>
              <a:rPr lang="zh-CN" altLang="en-US" sz="1600" dirty="0" smtClean="0">
                <a:latin typeface="新宋体" panose="02010609030101010101" pitchFamily="49" charset="-122"/>
                <a:ea typeface="新宋体" panose="02010609030101010101" pitchFamily="49" charset="-122"/>
              </a:rPr>
              <a:t>（任务分解）</a:t>
            </a:r>
            <a:endParaRPr lang="zh-CN" altLang="en-US" sz="1600" dirty="0">
              <a:latin typeface="新宋体" panose="02010609030101010101" pitchFamily="49" charset="-122"/>
              <a:ea typeface="新宋体" panose="02010609030101010101" pitchFamily="49" charset="-122"/>
            </a:endParaRPr>
          </a:p>
        </p:txBody>
      </p:sp>
      <p:sp>
        <p:nvSpPr>
          <p:cNvPr id="15" name="圆角矩形 14"/>
          <p:cNvSpPr/>
          <p:nvPr/>
        </p:nvSpPr>
        <p:spPr>
          <a:xfrm>
            <a:off x="378874" y="3078886"/>
            <a:ext cx="3391022" cy="3086528"/>
          </a:xfrm>
          <a:prstGeom prst="roundRect">
            <a:avLst/>
          </a:prstGeom>
          <a:noFill/>
          <a:ln w="19050" cap="flat">
            <a:solidFill>
              <a:schemeClr val="tx1">
                <a:lumMod val="50000"/>
                <a:lumOff val="50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2" name="圆角矩形 21"/>
          <p:cNvSpPr/>
          <p:nvPr/>
        </p:nvSpPr>
        <p:spPr>
          <a:xfrm>
            <a:off x="695154" y="5183454"/>
            <a:ext cx="2700000"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err="1">
                <a:latin typeface="新宋体" panose="02010609030101010101" pitchFamily="49" charset="-122"/>
                <a:ea typeface="新宋体" panose="02010609030101010101" pitchFamily="49" charset="-122"/>
              </a:rPr>
              <a:t>Subproblem</a:t>
            </a:r>
            <a:r>
              <a:rPr lang="en-US" altLang="zh-CN" sz="1600" dirty="0">
                <a:latin typeface="新宋体" panose="02010609030101010101" pitchFamily="49" charset="-122"/>
                <a:ea typeface="新宋体" panose="02010609030101010101" pitchFamily="49" charset="-122"/>
              </a:rPr>
              <a:t> </a:t>
            </a:r>
            <a:r>
              <a:rPr lang="en-US" altLang="zh-CN" sz="1600" dirty="0" smtClean="0">
                <a:latin typeface="新宋体" panose="02010609030101010101" pitchFamily="49" charset="-122"/>
                <a:ea typeface="新宋体" panose="02010609030101010101" pitchFamily="49" charset="-122"/>
              </a:rPr>
              <a:t>Solving</a:t>
            </a:r>
          </a:p>
          <a:p>
            <a:pPr algn="ctr"/>
            <a:r>
              <a:rPr lang="zh-CN" altLang="en-US" sz="1600" dirty="0" smtClean="0">
                <a:latin typeface="新宋体" panose="02010609030101010101" pitchFamily="49" charset="-122"/>
                <a:ea typeface="新宋体" panose="02010609030101010101" pitchFamily="49" charset="-122"/>
              </a:rPr>
              <a:t>（子任务完成）</a:t>
            </a:r>
            <a:endParaRPr lang="zh-CN" altLang="en-US" sz="1600" dirty="0">
              <a:latin typeface="新宋体" panose="02010609030101010101" pitchFamily="49" charset="-122"/>
              <a:ea typeface="新宋体" panose="02010609030101010101" pitchFamily="49" charset="-122"/>
            </a:endParaRPr>
          </a:p>
        </p:txBody>
      </p:sp>
      <p:cxnSp>
        <p:nvCxnSpPr>
          <p:cNvPr id="25" name="直接箭头连接符 24"/>
          <p:cNvCxnSpPr>
            <a:stCxn id="14" idx="2"/>
            <a:endCxn id="22" idx="0"/>
          </p:cNvCxnSpPr>
          <p:nvPr/>
        </p:nvCxnSpPr>
        <p:spPr>
          <a:xfrm>
            <a:off x="2045154" y="4736966"/>
            <a:ext cx="0" cy="446488"/>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9" name="文本框 28"/>
          <p:cNvSpPr txBox="1"/>
          <p:nvPr/>
        </p:nvSpPr>
        <p:spPr>
          <a:xfrm>
            <a:off x="2161403" y="3451301"/>
            <a:ext cx="1474117"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smtClean="0">
                <a:ln>
                  <a:noFill/>
                </a:ln>
                <a:solidFill>
                  <a:srgbClr val="000000"/>
                </a:solidFill>
                <a:effectLst/>
                <a:uFillTx/>
                <a:latin typeface="Verdana" panose="020B0604030504040204" pitchFamily="34" charset="0"/>
                <a:ea typeface="Verdana" panose="020B0604030504040204" pitchFamily="34" charset="0"/>
                <a:sym typeface="等线"/>
              </a:rPr>
              <a:t>Least to Most</a:t>
            </a:r>
            <a:endParaRPr kumimoji="0" lang="zh-CN" altLang="en-US" sz="1600" b="0" i="0" u="none" strike="noStrike" cap="none" spc="0" normalizeH="0" baseline="0" dirty="0">
              <a:ln>
                <a:noFill/>
              </a:ln>
              <a:solidFill>
                <a:srgbClr val="000000"/>
              </a:solidFill>
              <a:effectLst/>
              <a:uFillTx/>
              <a:latin typeface="Verdana" panose="020B0604030504040204" pitchFamily="34" charset="0"/>
              <a:sym typeface="等线"/>
            </a:endParaRPr>
          </a:p>
        </p:txBody>
      </p:sp>
      <p:sp>
        <p:nvSpPr>
          <p:cNvPr id="30" name="矩形 29"/>
          <p:cNvSpPr/>
          <p:nvPr/>
        </p:nvSpPr>
        <p:spPr>
          <a:xfrm>
            <a:off x="1431469" y="1728619"/>
            <a:ext cx="1350000" cy="369332"/>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核心逻辑</a:t>
            </a:r>
            <a:endParaRPr lang="en-US" altLang="zh-CN" dirty="0" smtClean="0">
              <a:solidFill>
                <a:srgbClr val="191B1F"/>
              </a:solidFill>
              <a:latin typeface="新宋体" panose="02010609030101010101" pitchFamily="49" charset="-122"/>
              <a:ea typeface="新宋体" panose="02010609030101010101" pitchFamily="49" charset="-122"/>
            </a:endParaRPr>
          </a:p>
        </p:txBody>
      </p:sp>
      <p:pic>
        <p:nvPicPr>
          <p:cNvPr id="31" name="图片 3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896" y="1582071"/>
            <a:ext cx="5933115" cy="1853651"/>
          </a:xfrm>
          <a:prstGeom prst="rect">
            <a:avLst/>
          </a:prstGeom>
        </p:spPr>
      </p:pic>
      <p:pic>
        <p:nvPicPr>
          <p:cNvPr id="32" name="图片 3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434" y="3511561"/>
            <a:ext cx="5991577" cy="805791"/>
          </a:xfrm>
          <a:prstGeom prst="rect">
            <a:avLst/>
          </a:prstGeom>
        </p:spPr>
      </p:pic>
      <p:sp>
        <p:nvSpPr>
          <p:cNvPr id="33" name="矩形 32"/>
          <p:cNvSpPr/>
          <p:nvPr/>
        </p:nvSpPr>
        <p:spPr>
          <a:xfrm>
            <a:off x="5061434" y="4397017"/>
            <a:ext cx="2326278" cy="369332"/>
          </a:xfrm>
          <a:prstGeom prst="rect">
            <a:avLst/>
          </a:prstGeom>
        </p:spPr>
        <p:txBody>
          <a:bodyPr wrap="none">
            <a:spAutoFit/>
          </a:bodyPr>
          <a:lstStyle/>
          <a:p>
            <a:r>
              <a:rPr lang="zh-CN" altLang="en-US" dirty="0" smtClean="0">
                <a:hlinkClick r:id="rId5"/>
              </a:rPr>
              <a:t>示例：</a:t>
            </a:r>
            <a:r>
              <a:rPr lang="en-US" altLang="zh-CN" dirty="0" smtClean="0">
                <a:hlinkClick r:id="rId5"/>
              </a:rPr>
              <a:t>least-to-most </a:t>
            </a:r>
            <a:endParaRPr lang="zh-CN" altLang="en-US" dirty="0"/>
          </a:p>
        </p:txBody>
      </p:sp>
      <p:sp>
        <p:nvSpPr>
          <p:cNvPr id="34" name="矩形 33"/>
          <p:cNvSpPr/>
          <p:nvPr/>
        </p:nvSpPr>
        <p:spPr>
          <a:xfrm>
            <a:off x="4990868" y="5014316"/>
            <a:ext cx="6166566" cy="923330"/>
          </a:xfrm>
          <a:prstGeom prst="rect">
            <a:avLst/>
          </a:prstGeom>
        </p:spPr>
        <p:txBody>
          <a:bodyPr wrap="square">
            <a:spAutoFit/>
          </a:bodyPr>
          <a:lstStyle/>
          <a:p>
            <a:r>
              <a:rPr lang="en-US" altLang="zh-CN" dirty="0" smtClean="0">
                <a:solidFill>
                  <a:srgbClr val="FF0000"/>
                </a:solidFill>
                <a:latin typeface="新宋体" panose="02010609030101010101" pitchFamily="49" charset="-122"/>
                <a:ea typeface="新宋体" panose="02010609030101010101" pitchFamily="49" charset="-122"/>
              </a:rPr>
              <a:t>Least-to-Most </a:t>
            </a:r>
            <a:r>
              <a:rPr lang="zh-CN" altLang="en-US" dirty="0" smtClean="0">
                <a:solidFill>
                  <a:srgbClr val="FF0000"/>
                </a:solidFill>
                <a:latin typeface="新宋体" panose="02010609030101010101" pitchFamily="49" charset="-122"/>
                <a:ea typeface="新宋体" panose="02010609030101010101" pitchFamily="49" charset="-122"/>
              </a:rPr>
              <a:t>在某种意义上拥有了</a:t>
            </a:r>
            <a:r>
              <a:rPr lang="en-US" altLang="zh-CN" dirty="0" smtClean="0">
                <a:solidFill>
                  <a:srgbClr val="FF0000"/>
                </a:solidFill>
                <a:latin typeface="新宋体" panose="02010609030101010101" pitchFamily="49" charset="-122"/>
                <a:ea typeface="新宋体" panose="02010609030101010101" pitchFamily="49" charset="-122"/>
              </a:rPr>
              <a:t>AI Agent</a:t>
            </a:r>
            <a:r>
              <a:rPr lang="zh-CN" altLang="en-US" dirty="0" smtClean="0">
                <a:solidFill>
                  <a:srgbClr val="FF0000"/>
                </a:solidFill>
                <a:latin typeface="新宋体" panose="02010609030101010101" pitchFamily="49" charset="-122"/>
                <a:ea typeface="新宋体" panose="02010609030101010101" pitchFamily="49" charset="-122"/>
              </a:rPr>
              <a:t>的雏形。</a:t>
            </a:r>
            <a:endParaRPr lang="en-US" altLang="zh-CN" dirty="0" smtClean="0">
              <a:solidFill>
                <a:srgbClr val="FF0000"/>
              </a:solidFill>
              <a:latin typeface="新宋体" panose="02010609030101010101" pitchFamily="49" charset="-122"/>
              <a:ea typeface="新宋体" panose="02010609030101010101" pitchFamily="49" charset="-122"/>
            </a:endParaRPr>
          </a:p>
          <a:p>
            <a:endParaRPr lang="en-US" altLang="zh-CN" dirty="0">
              <a:solidFill>
                <a:srgbClr val="FF0000"/>
              </a:solidFill>
              <a:latin typeface="新宋体" panose="02010609030101010101" pitchFamily="49" charset="-122"/>
              <a:ea typeface="新宋体" panose="02010609030101010101" pitchFamily="49" charset="-122"/>
            </a:endParaRPr>
          </a:p>
          <a:p>
            <a:r>
              <a:rPr lang="zh-CN" altLang="en-US" dirty="0" smtClean="0">
                <a:solidFill>
                  <a:srgbClr val="FF0000"/>
                </a:solidFill>
                <a:latin typeface="新宋体" panose="02010609030101010101" pitchFamily="49" charset="-122"/>
                <a:ea typeface="新宋体" panose="02010609030101010101" pitchFamily="49" charset="-122"/>
              </a:rPr>
              <a:t>该模式当前往往用来有效的增强</a:t>
            </a:r>
            <a:r>
              <a:rPr lang="en-US" altLang="zh-CN" dirty="0" smtClean="0">
                <a:solidFill>
                  <a:srgbClr val="FF0000"/>
                </a:solidFill>
                <a:latin typeface="新宋体" panose="02010609030101010101" pitchFamily="49" charset="-122"/>
                <a:ea typeface="新宋体" panose="02010609030101010101" pitchFamily="49" charset="-122"/>
              </a:rPr>
              <a:t>RAG</a:t>
            </a:r>
            <a:r>
              <a:rPr lang="zh-CN" altLang="en-US" dirty="0" smtClean="0">
                <a:solidFill>
                  <a:srgbClr val="FF0000"/>
                </a:solidFill>
                <a:latin typeface="新宋体" panose="02010609030101010101" pitchFamily="49" charset="-122"/>
                <a:ea typeface="新宋体" panose="02010609030101010101" pitchFamily="49" charset="-122"/>
              </a:rPr>
              <a:t>应用。</a:t>
            </a:r>
            <a:endParaRPr lang="en-US" altLang="zh-CN" dirty="0" smtClean="0">
              <a:solidFill>
                <a:srgbClr val="FF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705659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自我一致性：</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4964079" y="972304"/>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857325" y="2029057"/>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15" name="矩形 14"/>
          <p:cNvSpPr/>
          <p:nvPr/>
        </p:nvSpPr>
        <p:spPr>
          <a:xfrm>
            <a:off x="1642732" y="572194"/>
            <a:ext cx="2501878" cy="400110"/>
          </a:xfrm>
          <a:prstGeom prst="rect">
            <a:avLst/>
          </a:prstGeom>
        </p:spPr>
        <p:txBody>
          <a:bodyPr wrap="square">
            <a:spAutoFit/>
          </a:bodyPr>
          <a:lstStyle/>
          <a:p>
            <a:r>
              <a:rPr lang="zh-CN" altLang="en-US" sz="2000" dirty="0" smtClean="0">
                <a:latin typeface="新宋体" panose="02010609030101010101" pitchFamily="49" charset="-122"/>
                <a:ea typeface="新宋体" panose="02010609030101010101" pitchFamily="49" charset="-122"/>
              </a:rPr>
              <a:t>核心逻辑：</a:t>
            </a:r>
            <a:endParaRPr lang="en-US" altLang="zh-CN" sz="2000" dirty="0">
              <a:latin typeface="新宋体" panose="02010609030101010101" pitchFamily="49" charset="-122"/>
              <a:ea typeface="新宋体" panose="02010609030101010101" pitchFamily="49" charset="-122"/>
            </a:endParaRPr>
          </a:p>
        </p:txBody>
      </p:sp>
      <p:cxnSp>
        <p:nvCxnSpPr>
          <p:cNvPr id="18" name="直接箭头连接符 17"/>
          <p:cNvCxnSpPr>
            <a:stCxn id="8" idx="3"/>
            <a:endCxn id="13" idx="0"/>
          </p:cNvCxnSpPr>
          <p:nvPr/>
        </p:nvCxnSpPr>
        <p:spPr>
          <a:xfrm flipH="1">
            <a:off x="1307325" y="1596878"/>
            <a:ext cx="547331" cy="43217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4" name="矩形 23"/>
          <p:cNvSpPr/>
          <p:nvPr/>
        </p:nvSpPr>
        <p:spPr>
          <a:xfrm>
            <a:off x="1094931" y="2734906"/>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cxnSp>
        <p:nvCxnSpPr>
          <p:cNvPr id="26" name="直接箭头连接符 25"/>
          <p:cNvCxnSpPr>
            <a:stCxn id="61" idx="2"/>
            <a:endCxn id="76" idx="7"/>
          </p:cNvCxnSpPr>
          <p:nvPr/>
        </p:nvCxnSpPr>
        <p:spPr>
          <a:xfrm flipH="1">
            <a:off x="3052584" y="4689519"/>
            <a:ext cx="513313" cy="83448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7" name="圆角矩形 26"/>
          <p:cNvSpPr/>
          <p:nvPr/>
        </p:nvSpPr>
        <p:spPr>
          <a:xfrm>
            <a:off x="414670" y="4025812"/>
            <a:ext cx="4169306" cy="945775"/>
          </a:xfrm>
          <a:prstGeom prst="roundRect">
            <a:avLst>
              <a:gd name="adj" fmla="val 8403"/>
            </a:avLst>
          </a:prstGeom>
          <a:noFill/>
          <a:ln w="1905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1" name="矩形 20"/>
          <p:cNvSpPr/>
          <p:nvPr/>
        </p:nvSpPr>
        <p:spPr>
          <a:xfrm>
            <a:off x="100787" y="6462612"/>
            <a:ext cx="9743373" cy="369332"/>
          </a:xfrm>
          <a:prstGeom prst="rect">
            <a:avLst/>
          </a:prstGeom>
        </p:spPr>
        <p:txBody>
          <a:bodyPr wrap="none">
            <a:spAutoFit/>
          </a:bodyPr>
          <a:lstStyle/>
          <a:p>
            <a:r>
              <a:rPr lang="en-US" altLang="zh-CN" i="1" dirty="0">
                <a:solidFill>
                  <a:srgbClr val="0070C0"/>
                </a:solidFill>
                <a:latin typeface="-apple-system"/>
              </a:rPr>
              <a:t>《SELF-CONSISTENCY IMPROVES CHAIN OF THOUGHT REASONING IN LANGUAGE </a:t>
            </a:r>
            <a:r>
              <a:rPr lang="en-US" altLang="zh-CN" i="1" dirty="0" smtClean="0">
                <a:solidFill>
                  <a:srgbClr val="0070C0"/>
                </a:solidFill>
                <a:latin typeface="-apple-system"/>
              </a:rPr>
              <a:t>MODELS》,</a:t>
            </a:r>
            <a:r>
              <a:rPr lang="en-US" altLang="zh-CN" i="1" dirty="0" smtClean="0">
                <a:solidFill>
                  <a:srgbClr val="0070C0"/>
                </a:solidFill>
              </a:rPr>
              <a:t> Google</a:t>
            </a:r>
            <a:endParaRPr lang="zh-CN" altLang="en-US" i="1" dirty="0">
              <a:solidFill>
                <a:srgbClr val="0070C0"/>
              </a:solidFill>
            </a:endParaRPr>
          </a:p>
        </p:txBody>
      </p:sp>
      <p:sp>
        <p:nvSpPr>
          <p:cNvPr id="8" name="椭圆 7"/>
          <p:cNvSpPr/>
          <p:nvPr/>
        </p:nvSpPr>
        <p:spPr>
          <a:xfrm>
            <a:off x="1607643" y="1003612"/>
            <a:ext cx="1686708" cy="695054"/>
          </a:xfrm>
          <a:prstGeom prst="ellipse">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err="1" smtClean="0">
                <a:latin typeface="新宋体" panose="02010609030101010101" pitchFamily="49" charset="-122"/>
                <a:ea typeface="新宋体" panose="02010609030101010101" pitchFamily="49" charset="-122"/>
              </a:rPr>
              <a:t>CoT</a:t>
            </a:r>
            <a:r>
              <a:rPr lang="en-US" altLang="zh-CN" sz="1600" dirty="0" smtClean="0">
                <a:latin typeface="新宋体" panose="02010609030101010101" pitchFamily="49" charset="-122"/>
                <a:ea typeface="新宋体" panose="02010609030101010101" pitchFamily="49" charset="-122"/>
              </a:rPr>
              <a:t> Prompt</a:t>
            </a:r>
            <a:endParaRPr lang="zh-CN" altLang="en-US" sz="1600" dirty="0">
              <a:latin typeface="新宋体" panose="02010609030101010101" pitchFamily="49" charset="-122"/>
              <a:ea typeface="新宋体" panose="02010609030101010101" pitchFamily="49" charset="-122"/>
            </a:endParaRPr>
          </a:p>
        </p:txBody>
      </p:sp>
      <p:sp>
        <p:nvSpPr>
          <p:cNvPr id="29" name="圆角矩形 28"/>
          <p:cNvSpPr/>
          <p:nvPr/>
        </p:nvSpPr>
        <p:spPr>
          <a:xfrm>
            <a:off x="2000997" y="2052663"/>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30" name="圆角矩形 29"/>
          <p:cNvSpPr/>
          <p:nvPr/>
        </p:nvSpPr>
        <p:spPr>
          <a:xfrm>
            <a:off x="3113034" y="2068481"/>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32" name="直接箭头连接符 31"/>
          <p:cNvCxnSpPr>
            <a:stCxn id="8" idx="4"/>
            <a:endCxn id="29" idx="0"/>
          </p:cNvCxnSpPr>
          <p:nvPr/>
        </p:nvCxnSpPr>
        <p:spPr>
          <a:xfrm>
            <a:off x="2450997" y="1698666"/>
            <a:ext cx="0" cy="35399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5" name="直接箭头连接符 34"/>
          <p:cNvCxnSpPr>
            <a:stCxn id="8" idx="5"/>
            <a:endCxn id="30" idx="0"/>
          </p:cNvCxnSpPr>
          <p:nvPr/>
        </p:nvCxnSpPr>
        <p:spPr>
          <a:xfrm>
            <a:off x="3047338" y="1596878"/>
            <a:ext cx="515696" cy="47160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4" name="直接箭头连接符 43"/>
          <p:cNvCxnSpPr>
            <a:stCxn id="13" idx="2"/>
          </p:cNvCxnSpPr>
          <p:nvPr/>
        </p:nvCxnSpPr>
        <p:spPr>
          <a:xfrm>
            <a:off x="1307325" y="2425057"/>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7" name="直接箭头连接符 46"/>
          <p:cNvCxnSpPr/>
          <p:nvPr/>
        </p:nvCxnSpPr>
        <p:spPr>
          <a:xfrm>
            <a:off x="2450997" y="2464481"/>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8" name="直接箭头连接符 47"/>
          <p:cNvCxnSpPr/>
          <p:nvPr/>
        </p:nvCxnSpPr>
        <p:spPr>
          <a:xfrm>
            <a:off x="3563034" y="2448663"/>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9" name="矩形 48"/>
          <p:cNvSpPr/>
          <p:nvPr/>
        </p:nvSpPr>
        <p:spPr>
          <a:xfrm>
            <a:off x="2262084" y="2764245"/>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50" name="矩形 49"/>
          <p:cNvSpPr/>
          <p:nvPr/>
        </p:nvSpPr>
        <p:spPr>
          <a:xfrm>
            <a:off x="3396813" y="2748380"/>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52" name="圆角矩形 51"/>
          <p:cNvSpPr/>
          <p:nvPr/>
        </p:nvSpPr>
        <p:spPr>
          <a:xfrm>
            <a:off x="857325" y="3281714"/>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53" name="圆角矩形 52"/>
          <p:cNvSpPr/>
          <p:nvPr/>
        </p:nvSpPr>
        <p:spPr>
          <a:xfrm>
            <a:off x="2000997" y="3281714"/>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54" name="圆角矩形 53"/>
          <p:cNvSpPr/>
          <p:nvPr/>
        </p:nvSpPr>
        <p:spPr>
          <a:xfrm>
            <a:off x="3117957" y="3260214"/>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56" name="直接箭头连接符 55"/>
          <p:cNvCxnSpPr/>
          <p:nvPr/>
        </p:nvCxnSpPr>
        <p:spPr>
          <a:xfrm>
            <a:off x="1307325" y="2986134"/>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a:off x="2450517" y="2986134"/>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8" name="直接箭头连接符 57"/>
          <p:cNvCxnSpPr/>
          <p:nvPr/>
        </p:nvCxnSpPr>
        <p:spPr>
          <a:xfrm>
            <a:off x="3568063" y="2986134"/>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59" name="圆角矩形 58"/>
          <p:cNvSpPr/>
          <p:nvPr/>
        </p:nvSpPr>
        <p:spPr>
          <a:xfrm>
            <a:off x="861484" y="4287715"/>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60" name="圆角矩形 59"/>
          <p:cNvSpPr/>
          <p:nvPr/>
        </p:nvSpPr>
        <p:spPr>
          <a:xfrm>
            <a:off x="2000517" y="4283441"/>
            <a:ext cx="900000" cy="396000"/>
          </a:xfrm>
          <a:prstGeom prst="roundRect">
            <a:avLst>
              <a:gd name="adj" fmla="val 50000"/>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61" name="圆角矩形 60"/>
          <p:cNvSpPr/>
          <p:nvPr/>
        </p:nvSpPr>
        <p:spPr>
          <a:xfrm>
            <a:off x="3115897" y="4293519"/>
            <a:ext cx="900000" cy="396000"/>
          </a:xfrm>
          <a:prstGeom prst="roundRect">
            <a:avLst>
              <a:gd name="adj" fmla="val 50000"/>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62" name="直接箭头连接符 61"/>
          <p:cNvCxnSpPr>
            <a:stCxn id="52" idx="2"/>
            <a:endCxn id="59" idx="0"/>
          </p:cNvCxnSpPr>
          <p:nvPr/>
        </p:nvCxnSpPr>
        <p:spPr>
          <a:xfrm>
            <a:off x="1307325" y="3677714"/>
            <a:ext cx="4159" cy="61000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5" name="直接箭头连接符 64"/>
          <p:cNvCxnSpPr>
            <a:stCxn id="53" idx="2"/>
            <a:endCxn id="60" idx="0"/>
          </p:cNvCxnSpPr>
          <p:nvPr/>
        </p:nvCxnSpPr>
        <p:spPr>
          <a:xfrm flipH="1">
            <a:off x="2450517" y="3677714"/>
            <a:ext cx="480" cy="60572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6" name="直接箭头连接符 65"/>
          <p:cNvCxnSpPr>
            <a:stCxn id="54" idx="2"/>
            <a:endCxn id="61" idx="0"/>
          </p:cNvCxnSpPr>
          <p:nvPr/>
        </p:nvCxnSpPr>
        <p:spPr>
          <a:xfrm flipH="1">
            <a:off x="3565897" y="3656214"/>
            <a:ext cx="2060" cy="63730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76" name="椭圆 75"/>
          <p:cNvSpPr/>
          <p:nvPr/>
        </p:nvSpPr>
        <p:spPr>
          <a:xfrm>
            <a:off x="1612889" y="5422215"/>
            <a:ext cx="1686708" cy="695054"/>
          </a:xfrm>
          <a:prstGeom prst="ellipse">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最终结果</a:t>
            </a:r>
            <a:endParaRPr lang="zh-CN" altLang="en-US" sz="1600" dirty="0">
              <a:latin typeface="新宋体" panose="02010609030101010101" pitchFamily="49" charset="-122"/>
              <a:ea typeface="新宋体" panose="02010609030101010101" pitchFamily="49" charset="-122"/>
            </a:endParaRPr>
          </a:p>
        </p:txBody>
      </p:sp>
      <p:cxnSp>
        <p:nvCxnSpPr>
          <p:cNvPr id="79" name="直接箭头连接符 78"/>
          <p:cNvCxnSpPr>
            <a:stCxn id="60" idx="2"/>
            <a:endCxn id="76" idx="0"/>
          </p:cNvCxnSpPr>
          <p:nvPr/>
        </p:nvCxnSpPr>
        <p:spPr>
          <a:xfrm>
            <a:off x="2450517" y="4679441"/>
            <a:ext cx="5726" cy="74277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85" name="矩形 84"/>
          <p:cNvSpPr/>
          <p:nvPr/>
        </p:nvSpPr>
        <p:spPr>
          <a:xfrm>
            <a:off x="235511" y="4964168"/>
            <a:ext cx="1642731" cy="523220"/>
          </a:xfrm>
          <a:prstGeom prst="rect">
            <a:avLst/>
          </a:prstGeom>
        </p:spPr>
        <p:txBody>
          <a:bodyPr wrap="square">
            <a:spAutoFit/>
          </a:bodyPr>
          <a:lstStyle/>
          <a:p>
            <a:pPr algn="ctr"/>
            <a:r>
              <a:rPr lang="zh-CN" altLang="en-US" sz="1600" dirty="0" smtClean="0">
                <a:latin typeface="新宋体" panose="02010609030101010101" pitchFamily="49" charset="-122"/>
                <a:ea typeface="新宋体" panose="02010609030101010101" pitchFamily="49" charset="-122"/>
              </a:rPr>
              <a:t>多数投票</a:t>
            </a:r>
            <a:endParaRPr lang="en-US" altLang="zh-CN" sz="1600" dirty="0" smtClean="0">
              <a:latin typeface="新宋体" panose="02010609030101010101" pitchFamily="49" charset="-122"/>
              <a:ea typeface="新宋体" panose="02010609030101010101" pitchFamily="49" charset="-122"/>
            </a:endParaRPr>
          </a:p>
          <a:p>
            <a:pPr algn="ctr"/>
            <a:r>
              <a:rPr lang="zh-CN" altLang="en-US" sz="1200" dirty="0" smtClean="0">
                <a:latin typeface="新宋体" panose="02010609030101010101" pitchFamily="49" charset="-122"/>
                <a:ea typeface="新宋体" panose="02010609030101010101" pitchFamily="49" charset="-122"/>
              </a:rPr>
              <a:t>（</a:t>
            </a:r>
            <a:r>
              <a:rPr lang="en-US" altLang="zh-CN" sz="1200" dirty="0"/>
              <a:t>majority vote</a:t>
            </a:r>
            <a:r>
              <a:rPr lang="zh-CN" altLang="en-US" sz="12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87" name="矩形 86"/>
          <p:cNvSpPr/>
          <p:nvPr/>
        </p:nvSpPr>
        <p:spPr>
          <a:xfrm>
            <a:off x="5103425" y="921968"/>
            <a:ext cx="6350638" cy="646331"/>
          </a:xfrm>
          <a:prstGeom prst="rect">
            <a:avLst/>
          </a:prstGeom>
        </p:spPr>
        <p:txBody>
          <a:bodyPr wrap="square">
            <a:spAutoFit/>
          </a:bodyPr>
          <a:lstStyle/>
          <a:p>
            <a:r>
              <a:rPr lang="zh-CN" altLang="en-US" dirty="0" smtClean="0">
                <a:solidFill>
                  <a:schemeClr val="accent1">
                    <a:lumMod val="75000"/>
                  </a:schemeClr>
                </a:solidFill>
                <a:latin typeface="新宋体" panose="02010609030101010101" pitchFamily="49" charset="-122"/>
                <a:ea typeface="新宋体" panose="02010609030101010101" pitchFamily="49" charset="-122"/>
              </a:rPr>
              <a:t>自我一致性（</a:t>
            </a:r>
            <a:r>
              <a:rPr lang="en-US" altLang="zh-CN" dirty="0" err="1" smtClean="0">
                <a:solidFill>
                  <a:schemeClr val="accent1">
                    <a:lumMod val="75000"/>
                  </a:schemeClr>
                </a:solidFill>
                <a:latin typeface="新宋体" panose="02010609030101010101" pitchFamily="49" charset="-122"/>
                <a:ea typeface="新宋体" panose="02010609030101010101" pitchFamily="49" charset="-122"/>
              </a:rPr>
              <a:t>CoT</a:t>
            </a:r>
            <a:r>
              <a:rPr lang="en-US" altLang="zh-CN" dirty="0" smtClean="0">
                <a:solidFill>
                  <a:schemeClr val="accent1">
                    <a:lumMod val="75000"/>
                  </a:schemeClr>
                </a:solidFill>
                <a:latin typeface="新宋体" panose="02010609030101010101" pitchFamily="49" charset="-122"/>
                <a:ea typeface="新宋体" panose="02010609030101010101" pitchFamily="49" charset="-122"/>
              </a:rPr>
              <a:t>-SC</a:t>
            </a:r>
            <a:r>
              <a:rPr lang="zh-CN" altLang="en-US" dirty="0" smtClean="0">
                <a:solidFill>
                  <a:schemeClr val="accent1">
                    <a:lumMod val="75000"/>
                  </a:schemeClr>
                </a:solidFill>
                <a:latin typeface="新宋体" panose="02010609030101010101" pitchFamily="49" charset="-122"/>
                <a:ea typeface="新宋体" panose="02010609030101010101" pitchFamily="49" charset="-122"/>
              </a:rPr>
              <a:t>，</a:t>
            </a:r>
            <a:r>
              <a:rPr lang="en-US" altLang="zh-CN" dirty="0" smtClean="0">
                <a:solidFill>
                  <a:schemeClr val="accent1">
                    <a:lumMod val="75000"/>
                  </a:schemeClr>
                </a:solidFill>
                <a:latin typeface="新宋体" panose="02010609030101010101" pitchFamily="49" charset="-122"/>
                <a:ea typeface="新宋体" panose="02010609030101010101" pitchFamily="49" charset="-122"/>
              </a:rPr>
              <a:t>Self-Consistency</a:t>
            </a:r>
            <a:r>
              <a:rPr lang="zh-CN" altLang="en-US" dirty="0" smtClean="0">
                <a:solidFill>
                  <a:schemeClr val="accent1">
                    <a:lumMod val="75000"/>
                  </a:schemeClr>
                </a:solidFill>
                <a:latin typeface="新宋体" panose="02010609030101010101" pitchFamily="49" charset="-122"/>
                <a:ea typeface="新宋体" panose="02010609030101010101" pitchFamily="49" charset="-122"/>
              </a:rPr>
              <a:t>）利用</a:t>
            </a:r>
            <a:r>
              <a:rPr lang="en-US" altLang="zh-CN" dirty="0" err="1" smtClean="0">
                <a:solidFill>
                  <a:schemeClr val="accent1">
                    <a:lumMod val="75000"/>
                  </a:schemeClr>
                </a:solidFill>
                <a:latin typeface="新宋体" panose="02010609030101010101" pitchFamily="49" charset="-122"/>
                <a:ea typeface="新宋体" panose="02010609030101010101" pitchFamily="49" charset="-122"/>
              </a:rPr>
              <a:t>CoT</a:t>
            </a:r>
            <a:r>
              <a:rPr lang="zh-CN" altLang="en-US" dirty="0">
                <a:solidFill>
                  <a:schemeClr val="accent1">
                    <a:lumMod val="75000"/>
                  </a:schemeClr>
                </a:solidFill>
                <a:latin typeface="新宋体" panose="02010609030101010101" pitchFamily="49" charset="-122"/>
                <a:ea typeface="新宋体" panose="02010609030101010101" pitchFamily="49" charset="-122"/>
              </a:rPr>
              <a:t>生成多个推理路径和答案</a:t>
            </a:r>
            <a:r>
              <a:rPr lang="zh-CN" altLang="en-US" dirty="0" smtClean="0">
                <a:solidFill>
                  <a:schemeClr val="accent1">
                    <a:lumMod val="75000"/>
                  </a:schemeClr>
                </a:solidFill>
                <a:latin typeface="新宋体" panose="02010609030101010101" pitchFamily="49" charset="-122"/>
                <a:ea typeface="新宋体" panose="02010609030101010101" pitchFamily="49" charset="-122"/>
              </a:rPr>
              <a:t>，选择</a:t>
            </a:r>
            <a:r>
              <a:rPr lang="zh-CN" altLang="en-US" dirty="0">
                <a:solidFill>
                  <a:schemeClr val="accent1">
                    <a:lumMod val="75000"/>
                  </a:schemeClr>
                </a:solidFill>
                <a:latin typeface="新宋体" panose="02010609030101010101" pitchFamily="49" charset="-122"/>
                <a:ea typeface="新宋体" panose="02010609030101010101" pitchFamily="49" charset="-122"/>
              </a:rPr>
              <a:t>答案出现最多的作为最终答案</a:t>
            </a:r>
            <a:r>
              <a:rPr lang="zh-CN" altLang="en-US" dirty="0" smtClean="0">
                <a:solidFill>
                  <a:schemeClr val="accent1">
                    <a:lumMod val="75000"/>
                  </a:schemeClr>
                </a:solidFill>
                <a:latin typeface="新宋体" panose="02010609030101010101" pitchFamily="49" charset="-122"/>
                <a:ea typeface="新宋体" panose="02010609030101010101" pitchFamily="49" charset="-122"/>
              </a:rPr>
              <a:t>输出。</a:t>
            </a:r>
            <a:endParaRPr lang="zh-CN" altLang="en-US" dirty="0">
              <a:solidFill>
                <a:schemeClr val="accent1">
                  <a:lumMod val="75000"/>
                </a:schemeClr>
              </a:solidFill>
              <a:latin typeface="新宋体" panose="02010609030101010101" pitchFamily="49" charset="-122"/>
              <a:ea typeface="新宋体" panose="02010609030101010101" pitchFamily="49" charset="-122"/>
            </a:endParaRPr>
          </a:p>
        </p:txBody>
      </p:sp>
      <p:sp>
        <p:nvSpPr>
          <p:cNvPr id="88" name="矩形 87"/>
          <p:cNvSpPr/>
          <p:nvPr/>
        </p:nvSpPr>
        <p:spPr>
          <a:xfrm>
            <a:off x="-294003" y="1985077"/>
            <a:ext cx="1428168" cy="584775"/>
          </a:xfrm>
          <a:prstGeom prst="rect">
            <a:avLst/>
          </a:prstGeom>
        </p:spPr>
        <p:txBody>
          <a:bodyPr wrap="square">
            <a:spAutoFit/>
          </a:bodyPr>
          <a:lstStyle/>
          <a:p>
            <a:pPr algn="ctr"/>
            <a:r>
              <a:rPr lang="zh-CN" altLang="en-US" sz="1600" dirty="0" smtClean="0">
                <a:latin typeface="新宋体" panose="02010609030101010101" pitchFamily="49" charset="-122"/>
                <a:ea typeface="新宋体" panose="02010609030101010101" pitchFamily="49" charset="-122"/>
              </a:rPr>
              <a:t>多条</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推理链</a:t>
            </a:r>
            <a:endParaRPr lang="en-US" altLang="zh-CN" sz="1600" dirty="0">
              <a:latin typeface="新宋体" panose="02010609030101010101" pitchFamily="49" charset="-122"/>
              <a:ea typeface="新宋体" panose="02010609030101010101" pitchFamily="49" charset="-122"/>
            </a:endParaRPr>
          </a:p>
        </p:txBody>
      </p:sp>
      <p:sp>
        <p:nvSpPr>
          <p:cNvPr id="89" name="矩形 88"/>
          <p:cNvSpPr/>
          <p:nvPr/>
        </p:nvSpPr>
        <p:spPr>
          <a:xfrm>
            <a:off x="5103425" y="1929702"/>
            <a:ext cx="6591270" cy="1569660"/>
          </a:xfrm>
          <a:prstGeom prst="rect">
            <a:avLst/>
          </a:prstGeom>
        </p:spPr>
        <p:txBody>
          <a:bodyPr wrap="square">
            <a:spAutoFit/>
          </a:bodyPr>
          <a:lstStyle/>
          <a:p>
            <a:r>
              <a:rPr lang="zh-CN" altLang="en-US" dirty="0">
                <a:solidFill>
                  <a:srgbClr val="191B1F"/>
                </a:solidFill>
                <a:latin typeface="新宋体" panose="02010609030101010101" pitchFamily="49" charset="-122"/>
                <a:ea typeface="新宋体" panose="02010609030101010101" pitchFamily="49" charset="-122"/>
              </a:rPr>
              <a:t>自</a:t>
            </a:r>
            <a:r>
              <a:rPr lang="zh-CN" altLang="en-US" dirty="0" smtClean="0">
                <a:solidFill>
                  <a:srgbClr val="191B1F"/>
                </a:solidFill>
                <a:latin typeface="新宋体" panose="02010609030101010101" pitchFamily="49" charset="-122"/>
                <a:ea typeface="新宋体" panose="02010609030101010101" pitchFamily="49" charset="-122"/>
              </a:rPr>
              <a:t>一致性（</a:t>
            </a:r>
            <a:r>
              <a:rPr lang="en-US" altLang="zh-CN" dirty="0" smtClean="0">
                <a:solidFill>
                  <a:srgbClr val="191B1F"/>
                </a:solidFill>
                <a:latin typeface="新宋体" panose="02010609030101010101" pitchFamily="49" charset="-122"/>
                <a:ea typeface="新宋体" panose="02010609030101010101" pitchFamily="49" charset="-122"/>
              </a:rPr>
              <a:t>Self-Consistency</a:t>
            </a:r>
            <a:r>
              <a:rPr lang="zh-CN" altLang="en-US" dirty="0" smtClean="0">
                <a:solidFill>
                  <a:srgbClr val="191B1F"/>
                </a:solidFill>
                <a:latin typeface="新宋体" panose="02010609030101010101" pitchFamily="49" charset="-122"/>
                <a:ea typeface="新宋体" panose="02010609030101010101" pitchFamily="49" charset="-122"/>
              </a:rPr>
              <a:t>）方法</a:t>
            </a:r>
            <a:r>
              <a:rPr lang="zh-CN" altLang="en-US" dirty="0">
                <a:solidFill>
                  <a:srgbClr val="191B1F"/>
                </a:solidFill>
                <a:latin typeface="新宋体" panose="02010609030101010101" pitchFamily="49" charset="-122"/>
                <a:ea typeface="新宋体" panose="02010609030101010101" pitchFamily="49" charset="-122"/>
              </a:rPr>
              <a:t>包括三个步骤</a:t>
            </a:r>
            <a:r>
              <a:rPr lang="zh-CN" altLang="en-US" dirty="0" smtClean="0">
                <a:solidFill>
                  <a:srgbClr val="191B1F"/>
                </a:solidFill>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a:p>
            <a:pPr marL="273050"/>
            <a:r>
              <a:rPr lang="en-US" altLang="zh-CN" sz="2000" b="1" dirty="0" smtClean="0">
                <a:solidFill>
                  <a:srgbClr val="191B1F"/>
                </a:solidFill>
                <a:latin typeface="新宋体" panose="02010609030101010101" pitchFamily="49" charset="-122"/>
                <a:ea typeface="新宋体" panose="02010609030101010101" pitchFamily="49" charset="-122"/>
              </a:rPr>
              <a:t>1</a:t>
            </a:r>
            <a:r>
              <a:rPr lang="zh-CN" altLang="en-US" sz="2000"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191B1F"/>
                </a:solidFill>
                <a:latin typeface="新宋体" panose="02010609030101010101" pitchFamily="49" charset="-122"/>
                <a:ea typeface="新宋体" panose="02010609030101010101" pitchFamily="49" charset="-122"/>
              </a:rPr>
              <a:t>使用</a:t>
            </a:r>
            <a:r>
              <a:rPr lang="zh-CN" altLang="en-US" dirty="0">
                <a:solidFill>
                  <a:srgbClr val="191B1F"/>
                </a:solidFill>
                <a:latin typeface="新宋体" panose="02010609030101010101" pitchFamily="49" charset="-122"/>
                <a:ea typeface="新宋体" panose="02010609030101010101" pitchFamily="49" charset="-122"/>
              </a:rPr>
              <a:t>思维链（</a:t>
            </a:r>
            <a:r>
              <a:rPr lang="en-US" altLang="zh-CN" dirty="0" err="1">
                <a:solidFill>
                  <a:srgbClr val="191B1F"/>
                </a:solidFill>
                <a:latin typeface="新宋体" panose="02010609030101010101" pitchFamily="49" charset="-122"/>
                <a:ea typeface="新宋体" panose="02010609030101010101" pitchFamily="49" charset="-122"/>
              </a:rPr>
              <a:t>CoT</a:t>
            </a:r>
            <a:r>
              <a:rPr lang="zh-CN" altLang="en-US" dirty="0">
                <a:solidFill>
                  <a:srgbClr val="191B1F"/>
                </a:solidFill>
                <a:latin typeface="新宋体" panose="02010609030101010101" pitchFamily="49" charset="-122"/>
                <a:ea typeface="新宋体" panose="02010609030101010101" pitchFamily="49" charset="-122"/>
              </a:rPr>
              <a:t>）提示语言模型</a:t>
            </a:r>
            <a:r>
              <a:rPr lang="zh-CN" altLang="en-US" dirty="0" smtClean="0">
                <a:solidFill>
                  <a:srgbClr val="191B1F"/>
                </a:solidFill>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a:p>
            <a:pPr marL="546100" indent="-273050"/>
            <a:r>
              <a:rPr lang="en-US" altLang="zh-CN" sz="2000" b="1" dirty="0" smtClean="0">
                <a:solidFill>
                  <a:srgbClr val="191B1F"/>
                </a:solidFill>
                <a:latin typeface="新宋体" panose="02010609030101010101" pitchFamily="49" charset="-122"/>
                <a:ea typeface="新宋体" panose="02010609030101010101" pitchFamily="49" charset="-122"/>
              </a:rPr>
              <a:t>2</a:t>
            </a:r>
            <a:r>
              <a:rPr lang="zh-CN" altLang="en-US" sz="2000"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191B1F"/>
                </a:solidFill>
                <a:latin typeface="新宋体" panose="02010609030101010101" pitchFamily="49" charset="-122"/>
                <a:ea typeface="新宋体" panose="02010609030101010101" pitchFamily="49" charset="-122"/>
              </a:rPr>
              <a:t>从</a:t>
            </a:r>
            <a:r>
              <a:rPr lang="zh-CN" altLang="en-US" dirty="0">
                <a:solidFill>
                  <a:srgbClr val="191B1F"/>
                </a:solidFill>
                <a:latin typeface="新宋体" panose="02010609030101010101" pitchFamily="49" charset="-122"/>
                <a:ea typeface="新宋体" panose="02010609030101010101" pitchFamily="49" charset="-122"/>
              </a:rPr>
              <a:t>语言模型的解码器中采样，取代</a:t>
            </a:r>
            <a:r>
              <a:rPr lang="en-US" altLang="zh-CN" dirty="0" err="1">
                <a:solidFill>
                  <a:srgbClr val="191B1F"/>
                </a:solidFill>
                <a:latin typeface="新宋体" panose="02010609030101010101" pitchFamily="49" charset="-122"/>
                <a:ea typeface="新宋体" panose="02010609030101010101" pitchFamily="49" charset="-122"/>
              </a:rPr>
              <a:t>CoT</a:t>
            </a:r>
            <a:r>
              <a:rPr lang="zh-CN" altLang="en-US" dirty="0">
                <a:solidFill>
                  <a:srgbClr val="191B1F"/>
                </a:solidFill>
                <a:latin typeface="新宋体" panose="02010609030101010101" pitchFamily="49" charset="-122"/>
                <a:ea typeface="新宋体" panose="02010609030101010101" pitchFamily="49" charset="-122"/>
              </a:rPr>
              <a:t>提示中的“贪婪解码”，生成一组不同的推理路径</a:t>
            </a:r>
            <a:r>
              <a:rPr lang="zh-CN" altLang="en-US" dirty="0" smtClean="0">
                <a:solidFill>
                  <a:srgbClr val="191B1F"/>
                </a:solidFill>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a:p>
            <a:pPr marL="546100" indent="-273050"/>
            <a:r>
              <a:rPr lang="en-US" altLang="zh-CN" sz="2000" b="1" dirty="0" smtClean="0">
                <a:solidFill>
                  <a:srgbClr val="191B1F"/>
                </a:solidFill>
                <a:latin typeface="新宋体" panose="02010609030101010101" pitchFamily="49" charset="-122"/>
                <a:ea typeface="新宋体" panose="02010609030101010101" pitchFamily="49" charset="-122"/>
              </a:rPr>
              <a:t>3</a:t>
            </a:r>
            <a:r>
              <a:rPr lang="zh-CN" altLang="en-US" sz="2000"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191B1F"/>
                </a:solidFill>
                <a:latin typeface="新宋体" panose="02010609030101010101" pitchFamily="49" charset="-122"/>
                <a:ea typeface="新宋体" panose="02010609030101010101" pitchFamily="49" charset="-122"/>
              </a:rPr>
              <a:t>通过</a:t>
            </a:r>
            <a:r>
              <a:rPr lang="zh-CN" altLang="en-US" dirty="0">
                <a:solidFill>
                  <a:srgbClr val="191B1F"/>
                </a:solidFill>
                <a:latin typeface="新宋体" panose="02010609030101010101" pitchFamily="49" charset="-122"/>
                <a:ea typeface="新宋体" panose="02010609030101010101" pitchFamily="49" charset="-122"/>
              </a:rPr>
              <a:t>在最终答案集中选择最一致的答案拿到聚合结果</a:t>
            </a:r>
            <a:r>
              <a:rPr lang="zh-CN" altLang="en-US" dirty="0" smtClean="0">
                <a:solidFill>
                  <a:srgbClr val="191B1F"/>
                </a:solidFill>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90" name="矩形 89"/>
          <p:cNvSpPr/>
          <p:nvPr/>
        </p:nvSpPr>
        <p:spPr>
          <a:xfrm>
            <a:off x="5156251" y="3561100"/>
            <a:ext cx="6591270" cy="2646878"/>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特点：</a:t>
            </a:r>
            <a:endParaRPr lang="en-US" altLang="zh-CN" dirty="0" smtClean="0">
              <a:solidFill>
                <a:srgbClr val="191B1F"/>
              </a:solidFill>
              <a:latin typeface="新宋体" panose="02010609030101010101" pitchFamily="49" charset="-122"/>
              <a:ea typeface="新宋体" panose="02010609030101010101" pitchFamily="49" charset="-122"/>
            </a:endParaRPr>
          </a:p>
          <a:p>
            <a:pPr marL="273050"/>
            <a:r>
              <a:rPr lang="en-US" altLang="zh-CN" sz="2000" b="1" dirty="0" smtClean="0">
                <a:solidFill>
                  <a:srgbClr val="191B1F"/>
                </a:solidFill>
                <a:latin typeface="新宋体" panose="02010609030101010101" pitchFamily="49" charset="-122"/>
                <a:ea typeface="新宋体" panose="02010609030101010101" pitchFamily="49" charset="-122"/>
              </a:rPr>
              <a:t>1</a:t>
            </a:r>
            <a:r>
              <a:rPr lang="zh-CN" altLang="en-US" sz="2000"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FF0000"/>
                </a:solidFill>
                <a:latin typeface="新宋体" panose="02010609030101010101" pitchFamily="49" charset="-122"/>
                <a:ea typeface="新宋体" panose="02010609030101010101" pitchFamily="49" charset="-122"/>
              </a:rPr>
              <a:t>思路</a:t>
            </a:r>
            <a:r>
              <a:rPr lang="zh-CN" altLang="en-US" dirty="0">
                <a:solidFill>
                  <a:srgbClr val="FF0000"/>
                </a:solidFill>
                <a:latin typeface="新宋体" panose="02010609030101010101" pitchFamily="49" charset="-122"/>
                <a:ea typeface="新宋体" panose="02010609030101010101" pitchFamily="49" charset="-122"/>
              </a:rPr>
              <a:t>简单、容易</a:t>
            </a:r>
            <a:r>
              <a:rPr lang="zh-CN" altLang="en-US" dirty="0" smtClean="0">
                <a:solidFill>
                  <a:srgbClr val="FF0000"/>
                </a:solidFill>
                <a:latin typeface="新宋体" panose="02010609030101010101" pitchFamily="49" charset="-122"/>
                <a:ea typeface="新宋体" panose="02010609030101010101" pitchFamily="49" charset="-122"/>
              </a:rPr>
              <a:t>实现；</a:t>
            </a:r>
            <a:endParaRPr lang="en-US" altLang="zh-CN" dirty="0" smtClean="0">
              <a:solidFill>
                <a:srgbClr val="FF0000"/>
              </a:solidFill>
              <a:latin typeface="新宋体" panose="02010609030101010101" pitchFamily="49" charset="-122"/>
              <a:ea typeface="新宋体" panose="02010609030101010101" pitchFamily="49" charset="-122"/>
            </a:endParaRPr>
          </a:p>
          <a:p>
            <a:pPr marL="546100" indent="-273050"/>
            <a:r>
              <a:rPr lang="en-US" altLang="zh-CN" sz="2000" b="1" dirty="0" smtClean="0">
                <a:solidFill>
                  <a:srgbClr val="191B1F"/>
                </a:solidFill>
                <a:latin typeface="新宋体" panose="02010609030101010101" pitchFamily="49" charset="-122"/>
                <a:ea typeface="新宋体" panose="02010609030101010101" pitchFamily="49" charset="-122"/>
              </a:rPr>
              <a:t>2</a:t>
            </a:r>
            <a:r>
              <a:rPr lang="zh-CN" altLang="en-US" sz="2000"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FF0000"/>
                </a:solidFill>
                <a:latin typeface="新宋体" panose="02010609030101010101" pitchFamily="49" charset="-122"/>
                <a:ea typeface="新宋体" panose="02010609030101010101" pitchFamily="49" charset="-122"/>
              </a:rPr>
              <a:t>是一种集成方法，容易与现有的其他方法进行集成。</a:t>
            </a:r>
            <a:endParaRPr lang="en-US" altLang="zh-CN" dirty="0">
              <a:solidFill>
                <a:srgbClr val="FF0000"/>
              </a:solidFill>
              <a:latin typeface="新宋体" panose="02010609030101010101" pitchFamily="49" charset="-122"/>
              <a:ea typeface="新宋体" panose="02010609030101010101" pitchFamily="49" charset="-122"/>
            </a:endParaRPr>
          </a:p>
          <a:p>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dirty="0" err="1" smtClean="0">
                <a:solidFill>
                  <a:srgbClr val="191B1F"/>
                </a:solidFill>
                <a:latin typeface="新宋体" panose="02010609030101010101" pitchFamily="49" charset="-122"/>
                <a:ea typeface="新宋体" panose="02010609030101010101" pitchFamily="49" charset="-122"/>
              </a:rPr>
              <a:t>CoT</a:t>
            </a:r>
            <a:r>
              <a:rPr lang="en-US" altLang="zh-CN" dirty="0" smtClean="0">
                <a:solidFill>
                  <a:srgbClr val="191B1F"/>
                </a:solidFill>
                <a:latin typeface="新宋体" panose="02010609030101010101" pitchFamily="49" charset="-122"/>
                <a:ea typeface="新宋体" panose="02010609030101010101" pitchFamily="49" charset="-122"/>
              </a:rPr>
              <a:t>-SC</a:t>
            </a:r>
            <a:r>
              <a:rPr lang="zh-CN" altLang="en-US" dirty="0" smtClean="0">
                <a:solidFill>
                  <a:srgbClr val="191B1F"/>
                </a:solidFill>
                <a:latin typeface="新宋体" panose="02010609030101010101" pitchFamily="49" charset="-122"/>
                <a:ea typeface="新宋体" panose="02010609030101010101" pitchFamily="49" charset="-122"/>
              </a:rPr>
              <a:t>在本质上是一种</a:t>
            </a:r>
            <a:r>
              <a:rPr lang="en-US" altLang="zh-CN" dirty="0">
                <a:solidFill>
                  <a:srgbClr val="191B1F"/>
                </a:solidFill>
                <a:latin typeface="新宋体" panose="02010609030101010101" pitchFamily="49" charset="-122"/>
                <a:ea typeface="新宋体" panose="02010609030101010101" pitchFamily="49" charset="-122"/>
              </a:rPr>
              <a:t>Monte Carlo </a:t>
            </a:r>
            <a:r>
              <a:rPr lang="en-US" altLang="zh-CN" dirty="0" smtClean="0">
                <a:solidFill>
                  <a:srgbClr val="191B1F"/>
                </a:solidFill>
                <a:latin typeface="新宋体" panose="02010609030101010101" pitchFamily="49" charset="-122"/>
                <a:ea typeface="新宋体" panose="02010609030101010101" pitchFamily="49" charset="-122"/>
              </a:rPr>
              <a:t>method</a:t>
            </a:r>
            <a:r>
              <a:rPr lang="zh-CN" altLang="en-US" dirty="0" smtClean="0">
                <a:solidFill>
                  <a:srgbClr val="191B1F"/>
                </a:solidFill>
                <a:latin typeface="新宋体" panose="02010609030101010101" pitchFamily="49" charset="-122"/>
                <a:ea typeface="新宋体" panose="02010609030101010101" pitchFamily="49" charset="-122"/>
              </a:rPr>
              <a:t>（蒙特卡洛方法），利用随机化</a:t>
            </a:r>
            <a:r>
              <a:rPr lang="en-US" altLang="zh-CN" dirty="0" smtClean="0">
                <a:solidFill>
                  <a:srgbClr val="191B1F"/>
                </a:solidFill>
                <a:latin typeface="新宋体" panose="02010609030101010101" pitchFamily="49" charset="-122"/>
                <a:ea typeface="新宋体" panose="02010609030101010101" pitchFamily="49" charset="-122"/>
              </a:rPr>
              <a:t>seed</a:t>
            </a:r>
            <a:r>
              <a:rPr lang="zh-CN" altLang="en-US" dirty="0" smtClean="0">
                <a:solidFill>
                  <a:srgbClr val="191B1F"/>
                </a:solidFill>
                <a:latin typeface="新宋体" panose="02010609030101010101" pitchFamily="49" charset="-122"/>
                <a:ea typeface="新宋体" panose="02010609030101010101" pitchFamily="49" charset="-122"/>
              </a:rPr>
              <a:t>控制大语言模型生成</a:t>
            </a:r>
            <a:r>
              <a:rPr lang="en-US" altLang="zh-CN" dirty="0" smtClean="0">
                <a:solidFill>
                  <a:srgbClr val="191B1F"/>
                </a:solidFill>
                <a:latin typeface="新宋体" panose="02010609030101010101" pitchFamily="49" charset="-122"/>
                <a:ea typeface="新宋体" panose="02010609030101010101" pitchFamily="49" charset="-122"/>
              </a:rPr>
              <a:t>Next Token</a:t>
            </a:r>
            <a:r>
              <a:rPr lang="zh-CN" altLang="en-US" dirty="0" smtClean="0">
                <a:solidFill>
                  <a:srgbClr val="191B1F"/>
                </a:solidFill>
                <a:latin typeface="新宋体" panose="02010609030101010101" pitchFamily="49" charset="-122"/>
                <a:ea typeface="新宋体" panose="02010609030101010101" pitchFamily="49" charset="-122"/>
              </a:rPr>
              <a:t>过程。</a:t>
            </a:r>
            <a:r>
              <a:rPr lang="en-US" altLang="zh-CN" dirty="0" err="1" smtClean="0">
                <a:solidFill>
                  <a:srgbClr val="191B1F"/>
                </a:solidFill>
                <a:latin typeface="新宋体" panose="02010609030101010101" pitchFamily="49" charset="-122"/>
                <a:ea typeface="新宋体" panose="02010609030101010101" pitchFamily="49" charset="-122"/>
              </a:rPr>
              <a:t>CoT</a:t>
            </a:r>
            <a:r>
              <a:rPr lang="en-US" altLang="zh-CN" dirty="0" smtClean="0">
                <a:solidFill>
                  <a:srgbClr val="191B1F"/>
                </a:solidFill>
                <a:latin typeface="新宋体" panose="02010609030101010101" pitchFamily="49" charset="-122"/>
                <a:ea typeface="新宋体" panose="02010609030101010101" pitchFamily="49" charset="-122"/>
              </a:rPr>
              <a:t>-SC</a:t>
            </a:r>
            <a:r>
              <a:rPr lang="zh-CN" altLang="en-US" dirty="0" smtClean="0">
                <a:solidFill>
                  <a:srgbClr val="191B1F"/>
                </a:solidFill>
                <a:latin typeface="新宋体" panose="02010609030101010101" pitchFamily="49" charset="-122"/>
                <a:ea typeface="新宋体" panose="02010609030101010101" pitchFamily="49" charset="-122"/>
              </a:rPr>
              <a:t>的上限是模型平均能力的表现。</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smtClean="0">
              <a:solidFill>
                <a:srgbClr val="191B1F"/>
              </a:solidFill>
              <a:latin typeface="新宋体" panose="02010609030101010101" pitchFamily="49" charset="-122"/>
              <a:ea typeface="新宋体" panose="02010609030101010101" pitchFamily="49" charset="-122"/>
            </a:endParaRPr>
          </a:p>
          <a:p>
            <a:r>
              <a:rPr lang="zh-CN" altLang="en-US" dirty="0" smtClean="0">
                <a:solidFill>
                  <a:srgbClr val="191B1F"/>
                </a:solidFill>
                <a:latin typeface="新宋体" panose="02010609030101010101" pitchFamily="49" charset="-122"/>
                <a:ea typeface="新宋体" panose="02010609030101010101" pitchFamily="49" charset="-122"/>
              </a:rPr>
              <a:t>与</a:t>
            </a:r>
            <a:r>
              <a:rPr lang="en-US" altLang="zh-CN" dirty="0" smtClean="0">
                <a:solidFill>
                  <a:srgbClr val="191B1F"/>
                </a:solidFill>
                <a:latin typeface="新宋体" panose="02010609030101010101" pitchFamily="49" charset="-122"/>
                <a:ea typeface="新宋体" panose="02010609030101010101" pitchFamily="49" charset="-122"/>
              </a:rPr>
              <a:t>Zero-shot </a:t>
            </a:r>
            <a:r>
              <a:rPr lang="en-US" altLang="zh-CN" dirty="0" err="1" smtClean="0">
                <a:solidFill>
                  <a:srgbClr val="191B1F"/>
                </a:solidFill>
                <a:latin typeface="新宋体" panose="02010609030101010101" pitchFamily="49" charset="-122"/>
                <a:ea typeface="新宋体" panose="02010609030101010101" pitchFamily="49" charset="-122"/>
              </a:rPr>
              <a:t>CoT</a:t>
            </a:r>
            <a:r>
              <a:rPr lang="zh-CN" altLang="en-US" dirty="0" smtClean="0">
                <a:solidFill>
                  <a:srgbClr val="191B1F"/>
                </a:solidFill>
                <a:latin typeface="新宋体" panose="02010609030101010101" pitchFamily="49" charset="-122"/>
                <a:ea typeface="新宋体" panose="02010609030101010101" pitchFamily="49" charset="-122"/>
              </a:rPr>
              <a:t>一样，被后续的研究作为基准的</a:t>
            </a:r>
            <a:r>
              <a:rPr lang="en-US" altLang="zh-CN" dirty="0" smtClean="0">
                <a:solidFill>
                  <a:srgbClr val="191B1F"/>
                </a:solidFill>
                <a:latin typeface="新宋体" panose="02010609030101010101" pitchFamily="49" charset="-122"/>
                <a:ea typeface="新宋体" panose="02010609030101010101" pitchFamily="49" charset="-122"/>
              </a:rPr>
              <a:t>Benchmark</a:t>
            </a:r>
            <a:r>
              <a:rPr lang="zh-CN" altLang="en-US" dirty="0" smtClean="0">
                <a:solidFill>
                  <a:srgbClr val="191B1F"/>
                </a:solidFill>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0821079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自我一致性：</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1" name="矩形 20"/>
          <p:cNvSpPr/>
          <p:nvPr/>
        </p:nvSpPr>
        <p:spPr>
          <a:xfrm>
            <a:off x="100787" y="6462612"/>
            <a:ext cx="9743373" cy="369332"/>
          </a:xfrm>
          <a:prstGeom prst="rect">
            <a:avLst/>
          </a:prstGeom>
        </p:spPr>
        <p:txBody>
          <a:bodyPr wrap="none">
            <a:spAutoFit/>
          </a:bodyPr>
          <a:lstStyle/>
          <a:p>
            <a:r>
              <a:rPr lang="en-US" altLang="zh-CN" i="1" dirty="0">
                <a:solidFill>
                  <a:srgbClr val="0070C0"/>
                </a:solidFill>
                <a:latin typeface="-apple-system"/>
              </a:rPr>
              <a:t>《SELF-CONSISTENCY IMPROVES CHAIN OF THOUGHT REASONING IN LANGUAGE </a:t>
            </a:r>
            <a:r>
              <a:rPr lang="en-US" altLang="zh-CN" i="1" dirty="0" smtClean="0">
                <a:solidFill>
                  <a:srgbClr val="0070C0"/>
                </a:solidFill>
                <a:latin typeface="-apple-system"/>
              </a:rPr>
              <a:t>MODELS》,</a:t>
            </a:r>
            <a:r>
              <a:rPr lang="en-US" altLang="zh-CN" i="1" dirty="0" smtClean="0">
                <a:solidFill>
                  <a:srgbClr val="0070C0"/>
                </a:solidFill>
              </a:rPr>
              <a:t> Google</a:t>
            </a:r>
            <a:endParaRPr lang="zh-CN" altLang="en-US" i="1" dirty="0">
              <a:solidFill>
                <a:srgbClr val="0070C0"/>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46" y="1101491"/>
            <a:ext cx="5719447" cy="2385985"/>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083" y="1112125"/>
            <a:ext cx="5744554" cy="2385984"/>
          </a:xfrm>
          <a:prstGeom prst="rect">
            <a:avLst/>
          </a:prstGeom>
        </p:spPr>
      </p:pic>
      <p:sp>
        <p:nvSpPr>
          <p:cNvPr id="42" name="矩形 41"/>
          <p:cNvSpPr/>
          <p:nvPr/>
        </p:nvSpPr>
        <p:spPr>
          <a:xfrm>
            <a:off x="148146" y="633752"/>
            <a:ext cx="7662353" cy="461665"/>
          </a:xfrm>
          <a:prstGeom prst="rect">
            <a:avLst/>
          </a:prstGeom>
        </p:spPr>
        <p:txBody>
          <a:bodyPr wrap="square">
            <a:spAutoFit/>
          </a:bodyPr>
          <a:lstStyle/>
          <a:p>
            <a:r>
              <a:rPr lang="zh-CN" altLang="en-US" sz="2400" b="1" dirty="0" smtClean="0">
                <a:solidFill>
                  <a:srgbClr val="00B050"/>
                </a:solidFill>
                <a:latin typeface="新宋体" panose="02010609030101010101" pitchFamily="49" charset="-122"/>
                <a:ea typeface="新宋体" panose="02010609030101010101" pitchFamily="49" charset="-122"/>
              </a:rPr>
              <a:t>结论</a:t>
            </a:r>
            <a:r>
              <a:rPr lang="en-US" altLang="zh-CN" sz="2400" b="1" dirty="0" smtClean="0">
                <a:solidFill>
                  <a:srgbClr val="00B050"/>
                </a:solidFill>
                <a:latin typeface="新宋体" panose="02010609030101010101" pitchFamily="49" charset="-122"/>
                <a:ea typeface="新宋体" panose="02010609030101010101" pitchFamily="49" charset="-122"/>
              </a:rPr>
              <a:t>1 </a:t>
            </a:r>
            <a:r>
              <a:rPr lang="zh-CN" altLang="en-US" dirty="0" smtClean="0">
                <a:solidFill>
                  <a:schemeClr val="tx1"/>
                </a:solidFill>
                <a:latin typeface="新宋体" panose="02010609030101010101" pitchFamily="49" charset="-122"/>
                <a:ea typeface="新宋体" panose="02010609030101010101" pitchFamily="49" charset="-122"/>
              </a:rPr>
              <a:t>数学推理上有比较大提升，常识与符号推理也有提升</a:t>
            </a:r>
            <a:endParaRPr lang="en-US" altLang="zh-CN" dirty="0" smtClean="0">
              <a:solidFill>
                <a:schemeClr val="tx1"/>
              </a:solidFill>
              <a:latin typeface="新宋体" panose="02010609030101010101" pitchFamily="49" charset="-122"/>
              <a:ea typeface="新宋体" panose="02010609030101010101" pitchFamily="49" charset="-122"/>
            </a:endParaRPr>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368" y="4473802"/>
            <a:ext cx="5719446" cy="930742"/>
          </a:xfrm>
          <a:prstGeom prst="rect">
            <a:avLst/>
          </a:prstGeom>
        </p:spPr>
      </p:pic>
      <p:sp>
        <p:nvSpPr>
          <p:cNvPr id="45" name="矩形 44"/>
          <p:cNvSpPr/>
          <p:nvPr/>
        </p:nvSpPr>
        <p:spPr>
          <a:xfrm>
            <a:off x="5981893" y="3698050"/>
            <a:ext cx="1085658" cy="461665"/>
          </a:xfrm>
          <a:prstGeom prst="rect">
            <a:avLst/>
          </a:prstGeom>
        </p:spPr>
        <p:txBody>
          <a:bodyPr wrap="square">
            <a:spAutoFit/>
          </a:bodyPr>
          <a:lstStyle/>
          <a:p>
            <a:r>
              <a:rPr lang="zh-CN" altLang="en-US" sz="2400" b="1" dirty="0" smtClean="0">
                <a:solidFill>
                  <a:srgbClr val="00B050"/>
                </a:solidFill>
                <a:latin typeface="新宋体" panose="02010609030101010101" pitchFamily="49" charset="-122"/>
                <a:ea typeface="新宋体" panose="02010609030101010101" pitchFamily="49" charset="-122"/>
              </a:rPr>
              <a:t>结论</a:t>
            </a:r>
            <a:r>
              <a:rPr lang="en-US" altLang="zh-CN" sz="2400" b="1" dirty="0" smtClean="0">
                <a:solidFill>
                  <a:srgbClr val="00B050"/>
                </a:solidFill>
                <a:latin typeface="新宋体" panose="02010609030101010101" pitchFamily="49" charset="-122"/>
                <a:ea typeface="新宋体" panose="02010609030101010101" pitchFamily="49" charset="-122"/>
              </a:rPr>
              <a:t>3</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46" name="矩形 45"/>
          <p:cNvSpPr/>
          <p:nvPr/>
        </p:nvSpPr>
        <p:spPr>
          <a:xfrm>
            <a:off x="100788" y="3665052"/>
            <a:ext cx="5766806" cy="461665"/>
          </a:xfrm>
          <a:prstGeom prst="rect">
            <a:avLst/>
          </a:prstGeom>
        </p:spPr>
        <p:txBody>
          <a:bodyPr wrap="square">
            <a:spAutoFit/>
          </a:bodyPr>
          <a:lstStyle/>
          <a:p>
            <a:r>
              <a:rPr lang="zh-CN" altLang="en-US" sz="2400" b="1" dirty="0" smtClean="0">
                <a:solidFill>
                  <a:srgbClr val="00B050"/>
                </a:solidFill>
                <a:latin typeface="新宋体" panose="02010609030101010101" pitchFamily="49" charset="-122"/>
                <a:ea typeface="新宋体" panose="02010609030101010101" pitchFamily="49" charset="-122"/>
              </a:rPr>
              <a:t>结论</a:t>
            </a:r>
            <a:r>
              <a:rPr lang="en-US" altLang="zh-CN" sz="2400" b="1" dirty="0" smtClean="0">
                <a:solidFill>
                  <a:srgbClr val="00B050"/>
                </a:solidFill>
                <a:latin typeface="新宋体" panose="02010609030101010101" pitchFamily="49" charset="-122"/>
                <a:ea typeface="新宋体" panose="02010609030101010101" pitchFamily="49" charset="-122"/>
              </a:rPr>
              <a:t>2</a:t>
            </a:r>
            <a:r>
              <a:rPr lang="zh-CN" altLang="en-US" sz="2400" b="1" dirty="0">
                <a:solidFill>
                  <a:srgbClr val="00B050"/>
                </a:solidFill>
                <a:latin typeface="新宋体" panose="02010609030101010101" pitchFamily="49" charset="-122"/>
                <a:ea typeface="新宋体" panose="02010609030101010101" pitchFamily="49" charset="-122"/>
              </a:rPr>
              <a:t> </a:t>
            </a:r>
            <a:r>
              <a:rPr lang="zh-CN" altLang="en-US" dirty="0" smtClean="0">
                <a:solidFill>
                  <a:schemeClr val="tx1"/>
                </a:solidFill>
                <a:latin typeface="新宋体" panose="02010609030101010101" pitchFamily="49" charset="-122"/>
                <a:ea typeface="新宋体" panose="02010609030101010101" pitchFamily="49" charset="-122"/>
              </a:rPr>
              <a:t>随着采样的推理路径个数增加，精度越来越高</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51" name="矩形 50"/>
          <p:cNvSpPr/>
          <p:nvPr/>
        </p:nvSpPr>
        <p:spPr>
          <a:xfrm>
            <a:off x="6839143" y="3744216"/>
            <a:ext cx="4840672" cy="646331"/>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在</a:t>
            </a:r>
            <a:r>
              <a:rPr lang="en-US" altLang="zh-CN" dirty="0" smtClean="0">
                <a:solidFill>
                  <a:schemeClr val="tx1"/>
                </a:solidFill>
                <a:latin typeface="新宋体" panose="02010609030101010101" pitchFamily="49" charset="-122"/>
                <a:ea typeface="新宋体" panose="02010609030101010101" pitchFamily="49" charset="-122"/>
              </a:rPr>
              <a:t>Zero-shot </a:t>
            </a:r>
            <a:r>
              <a:rPr lang="en-US" altLang="zh-CN" dirty="0" err="1" smtClean="0">
                <a:solidFill>
                  <a:schemeClr val="tx1"/>
                </a:solidFill>
                <a:latin typeface="新宋体" panose="02010609030101010101" pitchFamily="49" charset="-122"/>
                <a:ea typeface="新宋体" panose="02010609030101010101" pitchFamily="49" charset="-122"/>
              </a:rPr>
              <a:t>CoT</a:t>
            </a:r>
            <a:r>
              <a:rPr lang="zh-CN" altLang="en-US" dirty="0" smtClean="0">
                <a:solidFill>
                  <a:schemeClr val="tx1"/>
                </a:solidFill>
                <a:latin typeface="新宋体" panose="02010609030101010101" pitchFamily="49" charset="-122"/>
                <a:ea typeface="新宋体" panose="02010609030101010101" pitchFamily="49" charset="-122"/>
              </a:rPr>
              <a:t>表现比较差的</a:t>
            </a:r>
            <a:r>
              <a:rPr lang="en-US" altLang="zh-CN" dirty="0" smtClean="0">
                <a:solidFill>
                  <a:schemeClr val="tx1"/>
                </a:solidFill>
                <a:latin typeface="新宋体" panose="02010609030101010101" pitchFamily="49" charset="-122"/>
                <a:ea typeface="新宋体" panose="02010609030101010101" pitchFamily="49" charset="-122"/>
              </a:rPr>
              <a:t>NLP</a:t>
            </a:r>
            <a:r>
              <a:rPr lang="zh-CN" altLang="en-US" dirty="0" smtClean="0">
                <a:solidFill>
                  <a:schemeClr val="tx1"/>
                </a:solidFill>
                <a:latin typeface="新宋体" panose="02010609030101010101" pitchFamily="49" charset="-122"/>
                <a:ea typeface="新宋体" panose="02010609030101010101" pitchFamily="49" charset="-122"/>
              </a:rPr>
              <a:t>任务上，也有提升</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6" name="矩形 5"/>
          <p:cNvSpPr/>
          <p:nvPr/>
        </p:nvSpPr>
        <p:spPr>
          <a:xfrm>
            <a:off x="5979418" y="5408945"/>
            <a:ext cx="5719447" cy="830997"/>
          </a:xfrm>
          <a:prstGeom prst="rect">
            <a:avLst/>
          </a:prstGeom>
        </p:spPr>
        <p:txBody>
          <a:bodyPr wrap="square">
            <a:spAutoFit/>
          </a:bodyPr>
          <a:lstStyle/>
          <a:p>
            <a:r>
              <a:rPr lang="en-US" altLang="zh-CN" sz="1600" dirty="0">
                <a:latin typeface="新宋体" panose="02010609030101010101" pitchFamily="49" charset="-122"/>
                <a:ea typeface="新宋体" panose="02010609030101010101" pitchFamily="49" charset="-122"/>
              </a:rPr>
              <a:t>Ye &amp; </a:t>
            </a:r>
            <a:r>
              <a:rPr lang="en-US" altLang="zh-CN" sz="1600" dirty="0" err="1">
                <a:latin typeface="新宋体" panose="02010609030101010101" pitchFamily="49" charset="-122"/>
                <a:ea typeface="新宋体" panose="02010609030101010101" pitchFamily="49" charset="-122"/>
              </a:rPr>
              <a:t>Durrett</a:t>
            </a:r>
            <a:r>
              <a:rPr lang="en-US" altLang="zh-CN" sz="1600" dirty="0">
                <a:latin typeface="新宋体" panose="02010609030101010101" pitchFamily="49" charset="-122"/>
                <a:ea typeface="新宋体" panose="02010609030101010101" pitchFamily="49" charset="-122"/>
              </a:rPr>
              <a:t> (2022) show that sometimes chain-of-thought prompting could hurt performance compared to standard prompting in few-shot in-context learning</a:t>
            </a:r>
            <a:endParaRPr lang="zh-CN" altLang="en-US" sz="1600" dirty="0">
              <a:latin typeface="新宋体" panose="02010609030101010101" pitchFamily="49" charset="-122"/>
              <a:ea typeface="新宋体" panose="02010609030101010101" pitchFamily="49" charset="-122"/>
            </a:endParaRPr>
          </a:p>
        </p:txBody>
      </p:sp>
      <p:sp>
        <p:nvSpPr>
          <p:cNvPr id="55" name="矩形 54"/>
          <p:cNvSpPr/>
          <p:nvPr/>
        </p:nvSpPr>
        <p:spPr>
          <a:xfrm>
            <a:off x="2511760" y="3055418"/>
            <a:ext cx="3260389" cy="375894"/>
          </a:xfrm>
          <a:prstGeom prst="rect">
            <a:avLst/>
          </a:prstGeom>
          <a:noFill/>
          <a:ln w="25400" cap="flat">
            <a:solidFill>
              <a:srgbClr val="FF0000">
                <a:alpha val="5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63" name="矩形 62"/>
          <p:cNvSpPr/>
          <p:nvPr/>
        </p:nvSpPr>
        <p:spPr>
          <a:xfrm>
            <a:off x="7912435" y="3069040"/>
            <a:ext cx="3786430" cy="375894"/>
          </a:xfrm>
          <a:prstGeom prst="rect">
            <a:avLst/>
          </a:prstGeom>
          <a:noFill/>
          <a:ln w="25400" cap="flat">
            <a:solidFill>
              <a:srgbClr val="FF0000">
                <a:alpha val="5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64" name="矩形 63"/>
          <p:cNvSpPr/>
          <p:nvPr/>
        </p:nvSpPr>
        <p:spPr>
          <a:xfrm>
            <a:off x="8047207" y="4918771"/>
            <a:ext cx="3632607" cy="375894"/>
          </a:xfrm>
          <a:prstGeom prst="rect">
            <a:avLst/>
          </a:prstGeom>
          <a:noFill/>
          <a:ln w="25400" cap="flat">
            <a:solidFill>
              <a:srgbClr val="FF0000">
                <a:alpha val="5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580" y="4447817"/>
            <a:ext cx="5660014" cy="993586"/>
          </a:xfrm>
          <a:prstGeom prst="rect">
            <a:avLst/>
          </a:prstGeom>
        </p:spPr>
      </p:pic>
      <p:sp>
        <p:nvSpPr>
          <p:cNvPr id="67" name="矩形 66"/>
          <p:cNvSpPr/>
          <p:nvPr/>
        </p:nvSpPr>
        <p:spPr>
          <a:xfrm>
            <a:off x="207579" y="5663084"/>
            <a:ext cx="5423199" cy="461665"/>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采样到</a:t>
            </a:r>
            <a:r>
              <a:rPr lang="en-US" altLang="zh-CN" sz="2400" dirty="0" smtClean="0">
                <a:solidFill>
                  <a:srgbClr val="FF0000"/>
                </a:solidFill>
                <a:latin typeface="新宋体" panose="02010609030101010101" pitchFamily="49" charset="-122"/>
                <a:ea typeface="新宋体" panose="02010609030101010101" pitchFamily="49" charset="-122"/>
              </a:rPr>
              <a:t>20</a:t>
            </a:r>
            <a:r>
              <a:rPr lang="zh-CN" altLang="en-US" dirty="0" smtClean="0">
                <a:solidFill>
                  <a:schemeClr val="tx1"/>
                </a:solidFill>
                <a:latin typeface="新宋体" panose="02010609030101010101" pitchFamily="49" charset="-122"/>
                <a:ea typeface="新宋体" panose="02010609030101010101" pitchFamily="49" charset="-122"/>
              </a:rPr>
              <a:t>左右，</a:t>
            </a:r>
            <a:r>
              <a:rPr lang="en-US" altLang="zh-CN" dirty="0" smtClean="0">
                <a:solidFill>
                  <a:schemeClr val="tx1"/>
                </a:solidFill>
                <a:latin typeface="新宋体" panose="02010609030101010101" pitchFamily="49" charset="-122"/>
                <a:ea typeface="新宋体" panose="02010609030101010101" pitchFamily="49" charset="-122"/>
              </a:rPr>
              <a:t>Self-</a:t>
            </a:r>
            <a:r>
              <a:rPr lang="en-US" altLang="zh-CN" dirty="0" err="1" smtClean="0">
                <a:solidFill>
                  <a:schemeClr val="tx1"/>
                </a:solidFill>
                <a:latin typeface="新宋体" panose="02010609030101010101" pitchFamily="49" charset="-122"/>
                <a:ea typeface="新宋体" panose="02010609030101010101" pitchFamily="49" charset="-122"/>
              </a:rPr>
              <a:t>Consitency</a:t>
            </a:r>
            <a:r>
              <a:rPr lang="zh-CN" altLang="en-US" dirty="0" smtClean="0">
                <a:solidFill>
                  <a:schemeClr val="tx1"/>
                </a:solidFill>
                <a:latin typeface="新宋体" panose="02010609030101010101" pitchFamily="49" charset="-122"/>
                <a:ea typeface="新宋体" panose="02010609030101010101" pitchFamily="49" charset="-122"/>
              </a:rPr>
              <a:t>效果提升最明显。</a:t>
            </a:r>
            <a:endParaRPr lang="en-US" altLang="zh-CN" dirty="0" smtClean="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561160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自我一致性：</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1" name="矩形 20"/>
          <p:cNvSpPr/>
          <p:nvPr/>
        </p:nvSpPr>
        <p:spPr>
          <a:xfrm>
            <a:off x="100787" y="6462612"/>
            <a:ext cx="9743373" cy="369332"/>
          </a:xfrm>
          <a:prstGeom prst="rect">
            <a:avLst/>
          </a:prstGeom>
        </p:spPr>
        <p:txBody>
          <a:bodyPr wrap="none">
            <a:spAutoFit/>
          </a:bodyPr>
          <a:lstStyle/>
          <a:p>
            <a:r>
              <a:rPr lang="en-US" altLang="zh-CN" i="1" dirty="0">
                <a:solidFill>
                  <a:srgbClr val="0070C0"/>
                </a:solidFill>
                <a:latin typeface="-apple-system"/>
              </a:rPr>
              <a:t>《SELF-CONSISTENCY IMPROVES CHAIN OF THOUGHT REASONING IN LANGUAGE </a:t>
            </a:r>
            <a:r>
              <a:rPr lang="en-US" altLang="zh-CN" i="1" dirty="0" smtClean="0">
                <a:solidFill>
                  <a:srgbClr val="0070C0"/>
                </a:solidFill>
                <a:latin typeface="-apple-system"/>
              </a:rPr>
              <a:t>MODELS》,</a:t>
            </a:r>
            <a:r>
              <a:rPr lang="en-US" altLang="zh-CN" i="1" dirty="0" smtClean="0">
                <a:solidFill>
                  <a:srgbClr val="0070C0"/>
                </a:solidFill>
              </a:rPr>
              <a:t> Google</a:t>
            </a:r>
            <a:endParaRPr lang="zh-CN" altLang="en-US" i="1" dirty="0">
              <a:solidFill>
                <a:srgbClr val="0070C0"/>
              </a:solidFill>
            </a:endParaRPr>
          </a:p>
        </p:txBody>
      </p:sp>
      <p:sp>
        <p:nvSpPr>
          <p:cNvPr id="42" name="矩形 41"/>
          <p:cNvSpPr/>
          <p:nvPr/>
        </p:nvSpPr>
        <p:spPr>
          <a:xfrm>
            <a:off x="326493" y="831733"/>
            <a:ext cx="1341885" cy="461665"/>
          </a:xfrm>
          <a:prstGeom prst="rect">
            <a:avLst/>
          </a:prstGeom>
        </p:spPr>
        <p:txBody>
          <a:bodyPr wrap="square">
            <a:spAutoFit/>
          </a:bodyPr>
          <a:lstStyle/>
          <a:p>
            <a:r>
              <a:rPr lang="zh-CN" altLang="en-US" sz="2400" b="1" dirty="0" smtClean="0">
                <a:solidFill>
                  <a:srgbClr val="00B050"/>
                </a:solidFill>
                <a:latin typeface="新宋体" panose="02010609030101010101" pitchFamily="49" charset="-122"/>
                <a:ea typeface="新宋体" panose="02010609030101010101" pitchFamily="49" charset="-122"/>
              </a:rPr>
              <a:t>问题</a:t>
            </a:r>
            <a:r>
              <a:rPr lang="en-US" altLang="zh-CN" sz="2400" b="1" dirty="0" smtClean="0">
                <a:solidFill>
                  <a:srgbClr val="00B050"/>
                </a:solidFill>
                <a:latin typeface="新宋体" panose="02010609030101010101" pitchFamily="49" charset="-122"/>
                <a:ea typeface="新宋体" panose="02010609030101010101" pitchFamily="49" charset="-122"/>
              </a:rPr>
              <a:t>1</a:t>
            </a:r>
            <a:r>
              <a:rPr lang="zh-CN" altLang="en-US" sz="2400" b="1" dirty="0" smtClean="0">
                <a:solidFill>
                  <a:srgbClr val="00B050"/>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17" name="矩形 16"/>
          <p:cNvSpPr/>
          <p:nvPr/>
        </p:nvSpPr>
        <p:spPr>
          <a:xfrm>
            <a:off x="1513064" y="2009712"/>
            <a:ext cx="9990465" cy="646331"/>
          </a:xfrm>
          <a:prstGeom prst="rect">
            <a:avLst/>
          </a:prstGeom>
        </p:spPr>
        <p:txBody>
          <a:bodyPr wrap="square">
            <a:spAutoFit/>
          </a:bodyPr>
          <a:lstStyle/>
          <a:p>
            <a:r>
              <a:rPr lang="zh-CN" altLang="en-US" dirty="0" smtClean="0">
                <a:solidFill>
                  <a:schemeClr val="bg1">
                    <a:lumMod val="50000"/>
                  </a:schemeClr>
                </a:solidFill>
                <a:latin typeface="新宋体" panose="02010609030101010101" pitchFamily="49" charset="-122"/>
                <a:ea typeface="新宋体" panose="02010609030101010101" pitchFamily="49" charset="-122"/>
              </a:rPr>
              <a:t>论文中给出的都是封闭域的评估。对于开放域（文案撰写、代码编写、任务规划、内容润色</a:t>
            </a:r>
            <a:r>
              <a:rPr lang="en-US" altLang="zh-CN" dirty="0" smtClean="0">
                <a:solidFill>
                  <a:schemeClr val="bg1">
                    <a:lumMod val="50000"/>
                  </a:schemeClr>
                </a:solidFill>
                <a:latin typeface="新宋体" panose="02010609030101010101" pitchFamily="49" charset="-122"/>
                <a:ea typeface="新宋体" panose="02010609030101010101" pitchFamily="49" charset="-122"/>
              </a:rPr>
              <a:t>…</a:t>
            </a:r>
            <a:r>
              <a:rPr lang="zh-CN" altLang="en-US" dirty="0" smtClean="0">
                <a:solidFill>
                  <a:schemeClr val="bg1">
                    <a:lumMod val="50000"/>
                  </a:schemeClr>
                </a:solidFill>
                <a:latin typeface="新宋体" panose="02010609030101010101" pitchFamily="49" charset="-122"/>
                <a:ea typeface="新宋体" panose="02010609030101010101" pitchFamily="49" charset="-122"/>
              </a:rPr>
              <a:t>）等场景，如何进一步提升质量？</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p:txBody>
      </p:sp>
      <p:sp>
        <p:nvSpPr>
          <p:cNvPr id="18" name="矩形 17"/>
          <p:cNvSpPr/>
          <p:nvPr/>
        </p:nvSpPr>
        <p:spPr>
          <a:xfrm>
            <a:off x="326493" y="1970730"/>
            <a:ext cx="1295643" cy="461665"/>
          </a:xfrm>
          <a:prstGeom prst="rect">
            <a:avLst/>
          </a:prstGeom>
        </p:spPr>
        <p:txBody>
          <a:bodyPr wrap="square">
            <a:spAutoFit/>
          </a:bodyPr>
          <a:lstStyle/>
          <a:p>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问题</a:t>
            </a:r>
            <a:r>
              <a:rPr lang="en-US" altLang="zh-CN" sz="2400" b="1" dirty="0">
                <a:solidFill>
                  <a:schemeClr val="tx1">
                    <a:lumMod val="50000"/>
                    <a:lumOff val="50000"/>
                  </a:schemeClr>
                </a:solidFill>
                <a:latin typeface="新宋体" panose="02010609030101010101" pitchFamily="49" charset="-122"/>
                <a:ea typeface="新宋体" panose="02010609030101010101" pitchFamily="49" charset="-122"/>
              </a:rPr>
              <a:t>2</a:t>
            </a:r>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7" name="矩形 6"/>
          <p:cNvSpPr/>
          <p:nvPr/>
        </p:nvSpPr>
        <p:spPr>
          <a:xfrm>
            <a:off x="1513064" y="895040"/>
            <a:ext cx="9990465"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可否通过调整</a:t>
            </a:r>
            <a:r>
              <a:rPr lang="en-US" altLang="zh-CN" dirty="0" smtClean="0">
                <a:solidFill>
                  <a:schemeClr val="tx1"/>
                </a:solidFill>
                <a:latin typeface="新宋体" panose="02010609030101010101" pitchFamily="49" charset="-122"/>
                <a:ea typeface="新宋体" panose="02010609030101010101" pitchFamily="49" charset="-122"/>
              </a:rPr>
              <a:t>temperature</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err="1" smtClean="0">
                <a:solidFill>
                  <a:schemeClr val="tx1"/>
                </a:solidFill>
                <a:latin typeface="新宋体" panose="02010609030101010101" pitchFamily="49" charset="-122"/>
                <a:ea typeface="新宋体" panose="02010609030101010101" pitchFamily="49" charset="-122"/>
              </a:rPr>
              <a:t>top_p</a:t>
            </a:r>
            <a:r>
              <a:rPr lang="zh-CN" altLang="en-US" dirty="0" smtClean="0">
                <a:solidFill>
                  <a:schemeClr val="tx1"/>
                </a:solidFill>
                <a:latin typeface="新宋体" panose="02010609030101010101" pitchFamily="49" charset="-122"/>
                <a:ea typeface="新宋体" panose="02010609030101010101" pitchFamily="49" charset="-122"/>
              </a:rPr>
              <a:t>参数来控制概率，降低采样推理路径的采样数量，节省</a:t>
            </a:r>
            <a:r>
              <a:rPr lang="en-US" altLang="zh-CN" dirty="0" smtClean="0">
                <a:solidFill>
                  <a:schemeClr val="tx1"/>
                </a:solidFill>
                <a:latin typeface="新宋体" panose="02010609030101010101" pitchFamily="49" charset="-122"/>
                <a:ea typeface="新宋体" panose="02010609030101010101" pitchFamily="49" charset="-122"/>
              </a:rPr>
              <a:t>token</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8" name="矩形 7"/>
          <p:cNvSpPr/>
          <p:nvPr/>
        </p:nvSpPr>
        <p:spPr>
          <a:xfrm>
            <a:off x="1513064" y="3352473"/>
            <a:ext cx="9990465" cy="369332"/>
          </a:xfrm>
          <a:prstGeom prst="rect">
            <a:avLst/>
          </a:prstGeom>
        </p:spPr>
        <p:txBody>
          <a:bodyPr wrap="square">
            <a:spAutoFit/>
          </a:bodyPr>
          <a:lstStyle/>
          <a:p>
            <a:r>
              <a:rPr lang="en-US" altLang="zh-CN" dirty="0" smtClean="0">
                <a:solidFill>
                  <a:schemeClr val="bg1">
                    <a:lumMod val="50000"/>
                  </a:schemeClr>
                </a:solidFill>
                <a:latin typeface="新宋体" panose="02010609030101010101" pitchFamily="49" charset="-122"/>
                <a:ea typeface="新宋体" panose="02010609030101010101" pitchFamily="49" charset="-122"/>
              </a:rPr>
              <a:t>Cot-SC</a:t>
            </a:r>
            <a:r>
              <a:rPr lang="zh-CN" altLang="en-US" dirty="0" smtClean="0">
                <a:solidFill>
                  <a:schemeClr val="bg1">
                    <a:lumMod val="50000"/>
                  </a:schemeClr>
                </a:solidFill>
                <a:latin typeface="新宋体" panose="02010609030101010101" pitchFamily="49" charset="-122"/>
                <a:ea typeface="新宋体" panose="02010609030101010101" pitchFamily="49" charset="-122"/>
              </a:rPr>
              <a:t>基于大部分推理链是正确的情况。如果问题过于复杂，大部分推理链都不对怎么办？</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p:txBody>
      </p:sp>
      <p:sp>
        <p:nvSpPr>
          <p:cNvPr id="9" name="矩形 8"/>
          <p:cNvSpPr/>
          <p:nvPr/>
        </p:nvSpPr>
        <p:spPr>
          <a:xfrm>
            <a:off x="326493" y="3282495"/>
            <a:ext cx="1295643" cy="461665"/>
          </a:xfrm>
          <a:prstGeom prst="rect">
            <a:avLst/>
          </a:prstGeom>
        </p:spPr>
        <p:txBody>
          <a:bodyPr wrap="square">
            <a:spAutoFit/>
          </a:bodyPr>
          <a:lstStyle/>
          <a:p>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问题</a:t>
            </a:r>
            <a:r>
              <a:rPr lang="en-US" altLang="zh-CN" sz="2400" b="1" dirty="0" smtClean="0">
                <a:solidFill>
                  <a:schemeClr val="tx1">
                    <a:lumMod val="50000"/>
                    <a:lumOff val="50000"/>
                  </a:schemeClr>
                </a:solidFill>
                <a:latin typeface="新宋体" panose="02010609030101010101" pitchFamily="49" charset="-122"/>
                <a:ea typeface="新宋体" panose="02010609030101010101" pitchFamily="49" charset="-122"/>
              </a:rPr>
              <a:t>3</a:t>
            </a:r>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079005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自我一致性：</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4" name="图片 3" descr="屏幕剪辑"/>
          <p:cNvPicPr>
            <a:picLocks/>
          </p:cNvPicPr>
          <p:nvPr/>
        </p:nvPicPr>
        <p:blipFill>
          <a:blip r:embed="rId3">
            <a:extLst>
              <a:ext uri="{28A0092B-C50C-407E-A947-70E740481C1C}">
                <a14:useLocalDpi xmlns:a14="http://schemas.microsoft.com/office/drawing/2010/main" val="0"/>
              </a:ext>
            </a:extLst>
          </a:blip>
          <a:stretch>
            <a:fillRect/>
          </a:stretch>
        </p:blipFill>
        <p:spPr>
          <a:xfrm>
            <a:off x="420943" y="4049967"/>
            <a:ext cx="3807381" cy="900000"/>
          </a:xfrm>
          <a:prstGeom prst="rect">
            <a:avLst/>
          </a:prstGeom>
          <a:ln>
            <a:solidFill>
              <a:schemeClr val="tx1"/>
            </a:solidFill>
          </a:ln>
        </p:spPr>
      </p:pic>
      <p:sp>
        <p:nvSpPr>
          <p:cNvPr id="8" name="矩形 7"/>
          <p:cNvSpPr/>
          <p:nvPr/>
        </p:nvSpPr>
        <p:spPr>
          <a:xfrm>
            <a:off x="1924334" y="705850"/>
            <a:ext cx="1341885" cy="307777"/>
          </a:xfrm>
          <a:prstGeom prst="rect">
            <a:avLst/>
          </a:prstGeom>
        </p:spPr>
        <p:txBody>
          <a:bodyPr wrap="square">
            <a:spAutoFit/>
          </a:bodyPr>
          <a:lstStyle/>
          <a:p>
            <a:r>
              <a:rPr lang="zh-CN" altLang="en-US" sz="1400" dirty="0" smtClean="0">
                <a:solidFill>
                  <a:schemeClr val="accent6"/>
                </a:solidFill>
                <a:latin typeface="新宋体" panose="02010609030101010101" pitchFamily="49" charset="-122"/>
                <a:ea typeface="新宋体" panose="02010609030101010101" pitchFamily="49" charset="-122"/>
              </a:rPr>
              <a:t>正确</a:t>
            </a:r>
            <a:endParaRPr lang="en-US" altLang="zh-CN" sz="1400" dirty="0" smtClean="0">
              <a:solidFill>
                <a:schemeClr val="accent6"/>
              </a:solidFill>
              <a:latin typeface="新宋体" panose="02010609030101010101" pitchFamily="49" charset="-122"/>
              <a:ea typeface="新宋体" panose="02010609030101010101" pitchFamily="49" charset="-122"/>
            </a:endParaRPr>
          </a:p>
        </p:txBody>
      </p:sp>
      <p:sp>
        <p:nvSpPr>
          <p:cNvPr id="5" name="矩形 4"/>
          <p:cNvSpPr/>
          <p:nvPr/>
        </p:nvSpPr>
        <p:spPr>
          <a:xfrm>
            <a:off x="627797" y="780766"/>
            <a:ext cx="1296537" cy="163773"/>
          </a:xfrm>
          <a:prstGeom prst="rect">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0" name="矩形 9"/>
          <p:cNvSpPr/>
          <p:nvPr/>
        </p:nvSpPr>
        <p:spPr>
          <a:xfrm>
            <a:off x="627797" y="1042932"/>
            <a:ext cx="1296537" cy="163773"/>
          </a:xfrm>
          <a:prstGeom prst="rect">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1" name="矩形 10"/>
          <p:cNvSpPr/>
          <p:nvPr/>
        </p:nvSpPr>
        <p:spPr>
          <a:xfrm>
            <a:off x="1915199" y="980055"/>
            <a:ext cx="1341885" cy="307777"/>
          </a:xfrm>
          <a:prstGeom prst="rect">
            <a:avLst/>
          </a:prstGeom>
        </p:spPr>
        <p:txBody>
          <a:bodyPr wrap="square">
            <a:spAutoFit/>
          </a:bodyPr>
          <a:lstStyle/>
          <a:p>
            <a:r>
              <a:rPr lang="zh-CN" altLang="en-US" sz="1400" dirty="0" smtClean="0">
                <a:solidFill>
                  <a:srgbClr val="FF0000"/>
                </a:solidFill>
                <a:latin typeface="新宋体" panose="02010609030101010101" pitchFamily="49" charset="-122"/>
                <a:ea typeface="新宋体" panose="02010609030101010101" pitchFamily="49" charset="-122"/>
              </a:rPr>
              <a:t>错误</a:t>
            </a:r>
            <a:endParaRPr lang="en-US" altLang="zh-CN" sz="1400" dirty="0" smtClean="0">
              <a:solidFill>
                <a:srgbClr val="FF0000"/>
              </a:solidFill>
              <a:latin typeface="新宋体" panose="02010609030101010101" pitchFamily="49" charset="-122"/>
              <a:ea typeface="新宋体" panose="02010609030101010101" pitchFamily="49" charset="-122"/>
            </a:endParaRPr>
          </a:p>
        </p:txBody>
      </p:sp>
      <p:pic>
        <p:nvPicPr>
          <p:cNvPr id="15" name="图片 14" descr="屏幕剪辑"/>
          <p:cNvPicPr>
            <a:picLocks/>
          </p:cNvPicPr>
          <p:nvPr/>
        </p:nvPicPr>
        <p:blipFill>
          <a:blip r:embed="rId4">
            <a:extLst>
              <a:ext uri="{28A0092B-C50C-407E-A947-70E740481C1C}">
                <a14:useLocalDpi xmlns:a14="http://schemas.microsoft.com/office/drawing/2010/main" val="0"/>
              </a:ext>
            </a:extLst>
          </a:blip>
          <a:stretch>
            <a:fillRect/>
          </a:stretch>
        </p:blipFill>
        <p:spPr>
          <a:xfrm>
            <a:off x="5330658" y="3229366"/>
            <a:ext cx="3832446" cy="900000"/>
          </a:xfrm>
          <a:prstGeom prst="rect">
            <a:avLst/>
          </a:prstGeom>
          <a:ln>
            <a:solidFill>
              <a:schemeClr val="tx1"/>
            </a:solidFill>
          </a:ln>
        </p:spPr>
      </p:pic>
      <p:sp>
        <p:nvSpPr>
          <p:cNvPr id="18" name="矩形 17"/>
          <p:cNvSpPr/>
          <p:nvPr/>
        </p:nvSpPr>
        <p:spPr>
          <a:xfrm>
            <a:off x="5218903" y="4091566"/>
            <a:ext cx="3944201" cy="338554"/>
          </a:xfrm>
          <a:prstGeom prst="rect">
            <a:avLst/>
          </a:prstGeom>
        </p:spPr>
        <p:txBody>
          <a:bodyPr wrap="square">
            <a:spAutoFit/>
          </a:bodyPr>
          <a:lstStyle/>
          <a:p>
            <a:r>
              <a:rPr lang="en-US" altLang="zh-CN" sz="1600" dirty="0" smtClean="0">
                <a:solidFill>
                  <a:schemeClr val="tx1"/>
                </a:solidFill>
                <a:latin typeface="新宋体" panose="02010609030101010101" pitchFamily="49" charset="-122"/>
                <a:ea typeface="新宋体" panose="02010609030101010101" pitchFamily="49" charset="-122"/>
              </a:rPr>
              <a:t>temperature = 0.5</a:t>
            </a:r>
            <a:r>
              <a:rPr lang="zh-CN" altLang="en-US" sz="1600" dirty="0" smtClean="0">
                <a:solidFill>
                  <a:schemeClr val="tx1"/>
                </a:solidFill>
                <a:latin typeface="新宋体" panose="02010609030101010101" pitchFamily="49" charset="-122"/>
                <a:ea typeface="新宋体" panose="02010609030101010101" pitchFamily="49" charset="-122"/>
              </a:rPr>
              <a:t>，</a:t>
            </a:r>
            <a:r>
              <a:rPr lang="en-GB" altLang="zh-CN" sz="1600" b="1" dirty="0" smtClean="0">
                <a:solidFill>
                  <a:srgbClr val="00B050"/>
                </a:solidFill>
                <a:latin typeface="新宋体" panose="02010609030101010101" pitchFamily="49" charset="-122"/>
                <a:ea typeface="新宋体" panose="02010609030101010101" pitchFamily="49" charset="-122"/>
              </a:rPr>
              <a:t>37%</a:t>
            </a:r>
            <a:r>
              <a:rPr lang="en-GB" altLang="zh-CN" sz="1600" dirty="0" smtClean="0">
                <a:solidFill>
                  <a:schemeClr val="tx1"/>
                </a:solidFill>
                <a:latin typeface="新宋体" panose="02010609030101010101" pitchFamily="49" charset="-122"/>
                <a:ea typeface="新宋体" panose="02010609030101010101" pitchFamily="49" charset="-122"/>
              </a:rPr>
              <a:t> : </a:t>
            </a:r>
            <a:r>
              <a:rPr lang="en-GB" altLang="zh-CN" sz="1600" b="1" dirty="0" smtClean="0">
                <a:solidFill>
                  <a:srgbClr val="FF0000"/>
                </a:solidFill>
                <a:latin typeface="新宋体" panose="02010609030101010101" pitchFamily="49" charset="-122"/>
                <a:ea typeface="新宋体" panose="02010609030101010101" pitchFamily="49" charset="-122"/>
              </a:rPr>
              <a:t>63%</a:t>
            </a:r>
            <a:endParaRPr lang="en-US" altLang="zh-CN" sz="1600" b="1" dirty="0" smtClean="0">
              <a:solidFill>
                <a:srgbClr val="FF0000"/>
              </a:solidFill>
              <a:latin typeface="新宋体" panose="02010609030101010101" pitchFamily="49" charset="-122"/>
              <a:ea typeface="新宋体" panose="02010609030101010101" pitchFamily="49" charset="-122"/>
            </a:endParaRPr>
          </a:p>
        </p:txBody>
      </p:sp>
      <p:sp>
        <p:nvSpPr>
          <p:cNvPr id="24" name="矩形 23"/>
          <p:cNvSpPr/>
          <p:nvPr/>
        </p:nvSpPr>
        <p:spPr>
          <a:xfrm>
            <a:off x="5211798" y="5381787"/>
            <a:ext cx="2728671" cy="338554"/>
          </a:xfrm>
          <a:prstGeom prst="rect">
            <a:avLst/>
          </a:prstGeom>
        </p:spPr>
        <p:txBody>
          <a:bodyPr wrap="square">
            <a:spAutoFit/>
          </a:bodyPr>
          <a:lstStyle/>
          <a:p>
            <a:r>
              <a:rPr lang="en-US" altLang="zh-CN" sz="1600" dirty="0" err="1" smtClean="0">
                <a:solidFill>
                  <a:schemeClr val="tx1"/>
                </a:solidFill>
                <a:latin typeface="新宋体" panose="02010609030101010101" pitchFamily="49" charset="-122"/>
                <a:ea typeface="新宋体" panose="02010609030101010101" pitchFamily="49" charset="-122"/>
              </a:rPr>
              <a:t>top_p</a:t>
            </a:r>
            <a:r>
              <a:rPr lang="en-US" altLang="zh-CN" sz="1600" dirty="0" smtClean="0">
                <a:solidFill>
                  <a:schemeClr val="tx1"/>
                </a:solidFill>
                <a:latin typeface="新宋体" panose="02010609030101010101" pitchFamily="49" charset="-122"/>
                <a:ea typeface="新宋体" panose="02010609030101010101" pitchFamily="49" charset="-122"/>
              </a:rPr>
              <a:t> = 0.5</a:t>
            </a:r>
            <a:r>
              <a:rPr lang="zh-CN" altLang="en-US" sz="1600" dirty="0" smtClean="0">
                <a:solidFill>
                  <a:schemeClr val="tx1"/>
                </a:solidFill>
                <a:latin typeface="新宋体" panose="02010609030101010101" pitchFamily="49" charset="-122"/>
                <a:ea typeface="新宋体" panose="02010609030101010101" pitchFamily="49" charset="-122"/>
              </a:rPr>
              <a:t>，</a:t>
            </a:r>
            <a:r>
              <a:rPr lang="en-GB" altLang="zh-CN" sz="1600" b="1" dirty="0" smtClean="0">
                <a:solidFill>
                  <a:srgbClr val="00B050"/>
                </a:solidFill>
                <a:latin typeface="新宋体" panose="02010609030101010101" pitchFamily="49" charset="-122"/>
                <a:ea typeface="新宋体" panose="02010609030101010101" pitchFamily="49" charset="-122"/>
              </a:rPr>
              <a:t>35% </a:t>
            </a:r>
            <a:r>
              <a:rPr lang="en-GB" altLang="zh-CN" sz="1600" dirty="0" smtClean="0">
                <a:solidFill>
                  <a:schemeClr val="tx1"/>
                </a:solidFill>
                <a:latin typeface="新宋体" panose="02010609030101010101" pitchFamily="49" charset="-122"/>
                <a:ea typeface="新宋体" panose="02010609030101010101" pitchFamily="49" charset="-122"/>
              </a:rPr>
              <a:t>: </a:t>
            </a:r>
            <a:r>
              <a:rPr lang="en-GB" altLang="zh-CN" sz="1600" b="1" dirty="0" smtClean="0">
                <a:solidFill>
                  <a:srgbClr val="FF0000"/>
                </a:solidFill>
                <a:latin typeface="新宋体" panose="02010609030101010101" pitchFamily="49" charset="-122"/>
                <a:ea typeface="新宋体" panose="02010609030101010101" pitchFamily="49" charset="-122"/>
              </a:rPr>
              <a:t>65%</a:t>
            </a:r>
            <a:endParaRPr lang="en-US" altLang="zh-CN" sz="1600" b="1" dirty="0" smtClean="0">
              <a:solidFill>
                <a:srgbClr val="FF0000"/>
              </a:solidFill>
              <a:latin typeface="新宋体" panose="02010609030101010101" pitchFamily="49" charset="-122"/>
              <a:ea typeface="新宋体" panose="02010609030101010101" pitchFamily="49" charset="-122"/>
            </a:endParaRPr>
          </a:p>
        </p:txBody>
      </p:sp>
      <p:sp>
        <p:nvSpPr>
          <p:cNvPr id="26" name="矩形 25"/>
          <p:cNvSpPr/>
          <p:nvPr/>
        </p:nvSpPr>
        <p:spPr>
          <a:xfrm>
            <a:off x="235963" y="5888794"/>
            <a:ext cx="10619937"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结论：</a:t>
            </a:r>
            <a:endParaRPr lang="en-US" altLang="zh-CN" dirty="0" smtClean="0">
              <a:solidFill>
                <a:schemeClr val="tx1"/>
              </a:solidFill>
              <a:latin typeface="新宋体" panose="02010609030101010101" pitchFamily="49" charset="-122"/>
              <a:ea typeface="新宋体" panose="02010609030101010101" pitchFamily="49" charset="-122"/>
            </a:endParaRPr>
          </a:p>
        </p:txBody>
      </p:sp>
      <p:pic>
        <p:nvPicPr>
          <p:cNvPr id="17" name="图片 16" descr="屏幕剪辑"/>
          <p:cNvPicPr>
            <a:picLocks/>
          </p:cNvPicPr>
          <p:nvPr/>
        </p:nvPicPr>
        <p:blipFill rotWithShape="1">
          <a:blip r:embed="rId3">
            <a:extLst>
              <a:ext uri="{28A0092B-C50C-407E-A947-70E740481C1C}">
                <a14:useLocalDpi xmlns:a14="http://schemas.microsoft.com/office/drawing/2010/main" val="0"/>
              </a:ext>
            </a:extLst>
          </a:blip>
          <a:srcRect r="50463"/>
          <a:stretch/>
        </p:blipFill>
        <p:spPr>
          <a:xfrm>
            <a:off x="5321133" y="4512916"/>
            <a:ext cx="2041692" cy="900000"/>
          </a:xfrm>
          <a:prstGeom prst="rect">
            <a:avLst/>
          </a:prstGeom>
          <a:ln>
            <a:solidFill>
              <a:schemeClr val="tx1"/>
            </a:solidFill>
          </a:ln>
        </p:spPr>
      </p:pic>
      <p:pic>
        <p:nvPicPr>
          <p:cNvPr id="20" name="图片 19" descr="屏幕剪辑"/>
          <p:cNvPicPr>
            <a:picLocks/>
          </p:cNvPicPr>
          <p:nvPr/>
        </p:nvPicPr>
        <p:blipFill rotWithShape="1">
          <a:blip r:embed="rId3">
            <a:extLst>
              <a:ext uri="{28A0092B-C50C-407E-A947-70E740481C1C}">
                <a14:useLocalDpi xmlns:a14="http://schemas.microsoft.com/office/drawing/2010/main" val="0"/>
              </a:ext>
            </a:extLst>
          </a:blip>
          <a:srcRect r="16286"/>
          <a:stretch/>
        </p:blipFill>
        <p:spPr>
          <a:xfrm>
            <a:off x="8206023" y="4503210"/>
            <a:ext cx="3241880" cy="900000"/>
          </a:xfrm>
          <a:prstGeom prst="rect">
            <a:avLst/>
          </a:prstGeom>
          <a:ln>
            <a:solidFill>
              <a:schemeClr val="tx1"/>
            </a:solidFill>
          </a:ln>
        </p:spPr>
      </p:pic>
      <p:sp>
        <p:nvSpPr>
          <p:cNvPr id="22" name="矩形 21"/>
          <p:cNvSpPr/>
          <p:nvPr/>
        </p:nvSpPr>
        <p:spPr>
          <a:xfrm>
            <a:off x="8083833" y="5371852"/>
            <a:ext cx="4012917" cy="338554"/>
          </a:xfrm>
          <a:prstGeom prst="rect">
            <a:avLst/>
          </a:prstGeom>
        </p:spPr>
        <p:txBody>
          <a:bodyPr wrap="square">
            <a:spAutoFit/>
          </a:bodyPr>
          <a:lstStyle/>
          <a:p>
            <a:r>
              <a:rPr lang="en-US" altLang="zh-CN" sz="1600" dirty="0" err="1" smtClean="0">
                <a:solidFill>
                  <a:schemeClr val="tx1"/>
                </a:solidFill>
                <a:latin typeface="新宋体" panose="02010609030101010101" pitchFamily="49" charset="-122"/>
                <a:ea typeface="新宋体" panose="02010609030101010101" pitchFamily="49" charset="-122"/>
              </a:rPr>
              <a:t>top_p</a:t>
            </a:r>
            <a:r>
              <a:rPr lang="en-US" altLang="zh-CN" sz="1600" dirty="0" smtClean="0">
                <a:solidFill>
                  <a:schemeClr val="tx1"/>
                </a:solidFill>
                <a:latin typeface="新宋体" panose="02010609030101010101" pitchFamily="49" charset="-122"/>
                <a:ea typeface="新宋体" panose="02010609030101010101" pitchFamily="49" charset="-122"/>
              </a:rPr>
              <a:t> = 0.9</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b="1" dirty="0" smtClean="0">
                <a:solidFill>
                  <a:srgbClr val="00B050"/>
                </a:solidFill>
                <a:latin typeface="新宋体" panose="02010609030101010101" pitchFamily="49" charset="-122"/>
                <a:ea typeface="新宋体" panose="02010609030101010101" pitchFamily="49" charset="-122"/>
              </a:rPr>
              <a:t>57%</a:t>
            </a:r>
            <a:r>
              <a:rPr lang="zh-CN" altLang="en-US" sz="1600" b="1" dirty="0" smtClean="0">
                <a:solidFill>
                  <a:srgbClr val="00B050"/>
                </a:solidFill>
                <a:latin typeface="新宋体" panose="02010609030101010101" pitchFamily="49" charset="-122"/>
                <a:ea typeface="新宋体" panose="02010609030101010101" pitchFamily="49" charset="-122"/>
              </a:rPr>
              <a:t> </a:t>
            </a:r>
            <a:r>
              <a:rPr lang="en-GB" altLang="zh-CN" sz="1600" dirty="0" smtClean="0">
                <a:solidFill>
                  <a:schemeClr val="tx1"/>
                </a:solidFill>
                <a:latin typeface="新宋体" panose="02010609030101010101" pitchFamily="49" charset="-122"/>
                <a:ea typeface="新宋体" panose="02010609030101010101" pitchFamily="49" charset="-122"/>
              </a:rPr>
              <a:t>: </a:t>
            </a:r>
            <a:r>
              <a:rPr lang="en-US" altLang="zh-CN" sz="1600" b="1" dirty="0" smtClean="0">
                <a:solidFill>
                  <a:srgbClr val="FF0000"/>
                </a:solidFill>
                <a:latin typeface="新宋体" panose="02010609030101010101" pitchFamily="49" charset="-122"/>
                <a:ea typeface="新宋体" panose="02010609030101010101" pitchFamily="49" charset="-122"/>
              </a:rPr>
              <a:t>43%</a:t>
            </a:r>
          </a:p>
        </p:txBody>
      </p:sp>
      <p:sp>
        <p:nvSpPr>
          <p:cNvPr id="23" name="矩形 22"/>
          <p:cNvSpPr/>
          <p:nvPr/>
        </p:nvSpPr>
        <p:spPr>
          <a:xfrm>
            <a:off x="1026376" y="5861188"/>
            <a:ext cx="9829524" cy="923330"/>
          </a:xfrm>
          <a:prstGeom prst="rect">
            <a:avLst/>
          </a:prstGeom>
        </p:spPr>
        <p:txBody>
          <a:bodyPr wrap="square">
            <a:spAutoFit/>
          </a:bodyPr>
          <a:lstStyle/>
          <a:p>
            <a:r>
              <a:rPr lang="en-US" altLang="zh-CN" dirty="0" err="1" smtClean="0">
                <a:solidFill>
                  <a:schemeClr val="tx1"/>
                </a:solidFill>
                <a:latin typeface="新宋体" panose="02010609030101010101" pitchFamily="49" charset="-122"/>
                <a:ea typeface="新宋体" panose="02010609030101010101" pitchFamily="49" charset="-122"/>
              </a:rPr>
              <a:t>CoT</a:t>
            </a:r>
            <a:r>
              <a:rPr lang="en-US" altLang="zh-CN" dirty="0" smtClean="0">
                <a:solidFill>
                  <a:schemeClr val="tx1"/>
                </a:solidFill>
                <a:latin typeface="新宋体" panose="02010609030101010101" pitchFamily="49" charset="-122"/>
                <a:ea typeface="新宋体" panose="02010609030101010101" pitchFamily="49" charset="-122"/>
              </a:rPr>
              <a:t>-SC</a:t>
            </a:r>
            <a:r>
              <a:rPr lang="zh-CN" altLang="en-US" dirty="0" smtClean="0">
                <a:solidFill>
                  <a:schemeClr val="tx1"/>
                </a:solidFill>
                <a:latin typeface="新宋体" panose="02010609030101010101" pitchFamily="49" charset="-122"/>
                <a:ea typeface="新宋体" panose="02010609030101010101" pitchFamily="49" charset="-122"/>
              </a:rPr>
              <a:t>的适用性在于正确答案占比高于错误答案的情况。应保持分布接近于原始分布。</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solidFill>
                <a:latin typeface="新宋体" panose="02010609030101010101" pitchFamily="49" charset="-122"/>
                <a:ea typeface="新宋体" panose="02010609030101010101" pitchFamily="49" charset="-122"/>
              </a:rPr>
              <a:t>1</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降低</a:t>
            </a:r>
            <a:r>
              <a:rPr lang="en-US" altLang="zh-CN" dirty="0" smtClean="0">
                <a:solidFill>
                  <a:srgbClr val="FF0000"/>
                </a:solidFill>
                <a:latin typeface="新宋体" panose="02010609030101010101" pitchFamily="49" charset="-122"/>
                <a:ea typeface="新宋体" panose="02010609030101010101" pitchFamily="49" charset="-122"/>
              </a:rPr>
              <a:t>temperature</a:t>
            </a:r>
            <a:r>
              <a:rPr lang="zh-CN" altLang="en-US" dirty="0" smtClean="0">
                <a:solidFill>
                  <a:srgbClr val="FF0000"/>
                </a:solidFill>
                <a:latin typeface="新宋体" panose="02010609030101010101" pitchFamily="49" charset="-122"/>
                <a:ea typeface="新宋体" panose="02010609030101010101" pitchFamily="49" charset="-122"/>
              </a:rPr>
              <a:t>对于原始分布的影响较大</a:t>
            </a:r>
            <a:r>
              <a:rPr lang="zh-CN" altLang="en-US" dirty="0" smtClean="0">
                <a:solidFill>
                  <a:schemeClr val="tx1"/>
                </a:solidFill>
                <a:latin typeface="新宋体" panose="02010609030101010101" pitchFamily="49" charset="-122"/>
                <a:ea typeface="新宋体" panose="02010609030101010101" pitchFamily="49" charset="-122"/>
              </a:rPr>
              <a:t>，与</a:t>
            </a:r>
            <a:r>
              <a:rPr lang="en-US" altLang="zh-CN" dirty="0" err="1" smtClean="0">
                <a:solidFill>
                  <a:schemeClr val="tx1"/>
                </a:solidFill>
                <a:latin typeface="新宋体" panose="02010609030101010101" pitchFamily="49" charset="-122"/>
                <a:ea typeface="新宋体" panose="02010609030101010101" pitchFamily="49" charset="-122"/>
              </a:rPr>
              <a:t>CoT</a:t>
            </a:r>
            <a:r>
              <a:rPr lang="en-US" altLang="zh-CN" dirty="0" smtClean="0">
                <a:solidFill>
                  <a:schemeClr val="tx1"/>
                </a:solidFill>
                <a:latin typeface="新宋体" panose="02010609030101010101" pitchFamily="49" charset="-122"/>
                <a:ea typeface="新宋体" panose="02010609030101010101" pitchFamily="49" charset="-122"/>
              </a:rPr>
              <a:t>-SC</a:t>
            </a:r>
            <a:r>
              <a:rPr lang="zh-CN" altLang="en-US" dirty="0" smtClean="0">
                <a:solidFill>
                  <a:schemeClr val="tx1"/>
                </a:solidFill>
                <a:latin typeface="新宋体" panose="02010609030101010101" pitchFamily="49" charset="-122"/>
                <a:ea typeface="新宋体" panose="02010609030101010101" pitchFamily="49" charset="-122"/>
              </a:rPr>
              <a:t>难以结合。</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solidFill>
                <a:latin typeface="新宋体" panose="02010609030101010101" pitchFamily="49" charset="-122"/>
                <a:ea typeface="新宋体" panose="02010609030101010101" pitchFamily="49" charset="-122"/>
              </a:rPr>
              <a:t>2</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b="1" dirty="0" smtClean="0">
                <a:solidFill>
                  <a:srgbClr val="00B050"/>
                </a:solidFill>
                <a:latin typeface="新宋体" panose="02010609030101010101" pitchFamily="49" charset="-122"/>
                <a:ea typeface="新宋体" panose="02010609030101010101" pitchFamily="49" charset="-122"/>
              </a:rPr>
              <a:t>适当小幅降低</a:t>
            </a:r>
            <a:r>
              <a:rPr lang="en-US" altLang="zh-CN" b="1" dirty="0" err="1" smtClean="0">
                <a:solidFill>
                  <a:srgbClr val="00B050"/>
                </a:solidFill>
                <a:latin typeface="新宋体" panose="02010609030101010101" pitchFamily="49" charset="-122"/>
                <a:ea typeface="新宋体" panose="02010609030101010101" pitchFamily="49" charset="-122"/>
              </a:rPr>
              <a:t>top_p</a:t>
            </a:r>
            <a:r>
              <a:rPr lang="en-GB" altLang="zh-CN"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solidFill>
                <a:latin typeface="新宋体" panose="02010609030101010101" pitchFamily="49" charset="-122"/>
                <a:ea typeface="新宋体" panose="02010609030101010101" pitchFamily="49" charset="-122"/>
              </a:rPr>
              <a:t>在大多数情况下可调整推理链数量节省</a:t>
            </a:r>
            <a:r>
              <a:rPr lang="en-US" altLang="zh-CN" dirty="0" smtClean="0">
                <a:solidFill>
                  <a:schemeClr val="tx1"/>
                </a:solidFill>
                <a:latin typeface="新宋体" panose="02010609030101010101" pitchFamily="49" charset="-122"/>
                <a:ea typeface="新宋体" panose="02010609030101010101" pitchFamily="49" charset="-122"/>
              </a:rPr>
              <a:t>token</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16" name="左大括号 15"/>
          <p:cNvSpPr/>
          <p:nvPr/>
        </p:nvSpPr>
        <p:spPr>
          <a:xfrm>
            <a:off x="4359301" y="3725937"/>
            <a:ext cx="812655" cy="1673349"/>
          </a:xfrm>
          <a:prstGeom prst="leftBrace">
            <a:avLst/>
          </a:prstGeom>
          <a:noFill/>
          <a:ln w="19050" cap="flat">
            <a:solidFill>
              <a:schemeClr val="tx1"/>
            </a:solidFill>
            <a:prstDash val="solid"/>
            <a:round/>
            <a:tailEnd type="none"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pic>
        <p:nvPicPr>
          <p:cNvPr id="6" name="图片 5" descr="屏幕剪辑"/>
          <p:cNvPicPr>
            <a:picLocks/>
          </p:cNvPicPr>
          <p:nvPr/>
        </p:nvPicPr>
        <p:blipFill>
          <a:blip r:embed="rId5">
            <a:extLst>
              <a:ext uri="{28A0092B-C50C-407E-A947-70E740481C1C}">
                <a14:useLocalDpi xmlns:a14="http://schemas.microsoft.com/office/drawing/2010/main" val="0"/>
              </a:ext>
            </a:extLst>
          </a:blip>
          <a:stretch>
            <a:fillRect/>
          </a:stretch>
        </p:blipFill>
        <p:spPr>
          <a:xfrm>
            <a:off x="420943" y="1421954"/>
            <a:ext cx="3807381" cy="900000"/>
          </a:xfrm>
          <a:prstGeom prst="rect">
            <a:avLst/>
          </a:prstGeom>
          <a:ln>
            <a:solidFill>
              <a:schemeClr val="tx1"/>
            </a:solidFill>
          </a:ln>
        </p:spPr>
      </p:pic>
      <p:pic>
        <p:nvPicPr>
          <p:cNvPr id="7" name="图片 6" descr="屏幕剪辑"/>
          <p:cNvPicPr>
            <a:picLocks/>
          </p:cNvPicPr>
          <p:nvPr/>
        </p:nvPicPr>
        <p:blipFill>
          <a:blip r:embed="rId6">
            <a:extLst>
              <a:ext uri="{28A0092B-C50C-407E-A947-70E740481C1C}">
                <a14:useLocalDpi xmlns:a14="http://schemas.microsoft.com/office/drawing/2010/main" val="0"/>
              </a:ext>
            </a:extLst>
          </a:blip>
          <a:stretch>
            <a:fillRect/>
          </a:stretch>
        </p:blipFill>
        <p:spPr>
          <a:xfrm>
            <a:off x="5321133" y="630026"/>
            <a:ext cx="3832446" cy="900000"/>
          </a:xfrm>
          <a:prstGeom prst="rect">
            <a:avLst/>
          </a:prstGeom>
          <a:ln>
            <a:solidFill>
              <a:schemeClr val="tx1"/>
            </a:solidFill>
          </a:ln>
        </p:spPr>
      </p:pic>
      <p:sp>
        <p:nvSpPr>
          <p:cNvPr id="25" name="矩形 24"/>
          <p:cNvSpPr/>
          <p:nvPr/>
        </p:nvSpPr>
        <p:spPr>
          <a:xfrm>
            <a:off x="362988" y="2299363"/>
            <a:ext cx="3793572" cy="400110"/>
          </a:xfrm>
          <a:prstGeom prst="rect">
            <a:avLst/>
          </a:prstGeom>
        </p:spPr>
        <p:txBody>
          <a:bodyPr wrap="square">
            <a:spAutoFit/>
          </a:bodyPr>
          <a:lstStyle/>
          <a:p>
            <a:r>
              <a:rPr lang="zh-CN" altLang="en-US" sz="2000" b="1" dirty="0" smtClean="0">
                <a:solidFill>
                  <a:schemeClr val="tx1"/>
                </a:solidFill>
                <a:latin typeface="新宋体" panose="02010609030101010101" pitchFamily="49" charset="-122"/>
                <a:ea typeface="新宋体" panose="02010609030101010101" pitchFamily="49" charset="-122"/>
              </a:rPr>
              <a:t>示例</a:t>
            </a:r>
            <a:r>
              <a:rPr lang="en-US" altLang="zh-CN" sz="2000" b="1" dirty="0" smtClean="0">
                <a:solidFill>
                  <a:schemeClr val="tx1"/>
                </a:solidFill>
                <a:latin typeface="新宋体" panose="02010609030101010101" pitchFamily="49" charset="-122"/>
                <a:ea typeface="新宋体" panose="02010609030101010101" pitchFamily="49" charset="-122"/>
              </a:rPr>
              <a:t>1</a:t>
            </a:r>
            <a:r>
              <a:rPr lang="zh-CN" altLang="en-US" sz="1600" dirty="0" smtClean="0">
                <a:solidFill>
                  <a:schemeClr val="tx1"/>
                </a:solidFill>
                <a:latin typeface="新宋体" panose="02010609030101010101" pitchFamily="49" charset="-122"/>
                <a:ea typeface="新宋体" panose="02010609030101010101" pitchFamily="49" charset="-122"/>
              </a:rPr>
              <a:t>：原始分布，正确</a:t>
            </a:r>
            <a:r>
              <a:rPr lang="en-US" altLang="zh-CN" sz="1600" dirty="0" smtClean="0">
                <a:solidFill>
                  <a:srgbClr val="00B050"/>
                </a:solidFill>
                <a:latin typeface="新宋体" panose="02010609030101010101" pitchFamily="49" charset="-122"/>
                <a:ea typeface="新宋体" panose="02010609030101010101" pitchFamily="49" charset="-122"/>
              </a:rPr>
              <a:t>70</a:t>
            </a:r>
            <a:r>
              <a:rPr lang="en-US" altLang="zh-CN" sz="1600" dirty="0" smtClean="0">
                <a:solidFill>
                  <a:schemeClr val="tx1"/>
                </a:solidFill>
                <a:latin typeface="新宋体" panose="02010609030101010101" pitchFamily="49" charset="-122"/>
                <a:ea typeface="新宋体" panose="02010609030101010101" pitchFamily="49" charset="-122"/>
              </a:rPr>
              <a:t>%</a:t>
            </a:r>
            <a:r>
              <a:rPr lang="zh-CN" altLang="en-US" sz="1600" dirty="0" smtClean="0">
                <a:solidFill>
                  <a:schemeClr val="tx1"/>
                </a:solidFill>
                <a:latin typeface="新宋体" panose="02010609030101010101" pitchFamily="49" charset="-122"/>
                <a:ea typeface="新宋体" panose="02010609030101010101" pitchFamily="49" charset="-122"/>
              </a:rPr>
              <a:t>，错误</a:t>
            </a:r>
            <a:r>
              <a:rPr lang="en-US" altLang="zh-CN" sz="1600" dirty="0" smtClean="0">
                <a:solidFill>
                  <a:srgbClr val="FF0000"/>
                </a:solidFill>
                <a:latin typeface="新宋体" panose="02010609030101010101" pitchFamily="49" charset="-122"/>
                <a:ea typeface="新宋体" panose="02010609030101010101" pitchFamily="49" charset="-122"/>
              </a:rPr>
              <a:t>30</a:t>
            </a:r>
            <a:r>
              <a:rPr lang="en-US" altLang="zh-CN" sz="1600" dirty="0" smtClean="0">
                <a:solidFill>
                  <a:schemeClr val="tx1"/>
                </a:solidFill>
                <a:latin typeface="新宋体" panose="02010609030101010101" pitchFamily="49" charset="-122"/>
                <a:ea typeface="新宋体" panose="02010609030101010101" pitchFamily="49" charset="-122"/>
              </a:rPr>
              <a:t>%</a:t>
            </a:r>
          </a:p>
        </p:txBody>
      </p:sp>
      <p:sp>
        <p:nvSpPr>
          <p:cNvPr id="27" name="矩形 26"/>
          <p:cNvSpPr/>
          <p:nvPr/>
        </p:nvSpPr>
        <p:spPr>
          <a:xfrm>
            <a:off x="5211799" y="1470404"/>
            <a:ext cx="3944201" cy="338554"/>
          </a:xfrm>
          <a:prstGeom prst="rect">
            <a:avLst/>
          </a:prstGeom>
        </p:spPr>
        <p:txBody>
          <a:bodyPr wrap="square">
            <a:spAutoFit/>
          </a:bodyPr>
          <a:lstStyle/>
          <a:p>
            <a:r>
              <a:rPr lang="en-US" altLang="zh-CN" sz="1600" dirty="0" smtClean="0">
                <a:solidFill>
                  <a:schemeClr val="tx1"/>
                </a:solidFill>
                <a:latin typeface="新宋体" panose="02010609030101010101" pitchFamily="49" charset="-122"/>
                <a:ea typeface="新宋体" panose="02010609030101010101" pitchFamily="49" charset="-122"/>
              </a:rPr>
              <a:t>temperature = 0.5</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b="1" dirty="0" smtClean="0">
                <a:solidFill>
                  <a:srgbClr val="00B050"/>
                </a:solidFill>
                <a:latin typeface="新宋体" panose="02010609030101010101" pitchFamily="49" charset="-122"/>
                <a:ea typeface="新宋体" panose="02010609030101010101" pitchFamily="49" charset="-122"/>
              </a:rPr>
              <a:t>82% </a:t>
            </a:r>
            <a:r>
              <a:rPr lang="en-US" altLang="zh-CN" sz="1600" dirty="0" smtClean="0">
                <a:solidFill>
                  <a:schemeClr val="tx1"/>
                </a:solidFill>
                <a:latin typeface="新宋体" panose="02010609030101010101" pitchFamily="49" charset="-122"/>
                <a:ea typeface="新宋体" panose="02010609030101010101" pitchFamily="49" charset="-122"/>
              </a:rPr>
              <a:t>: </a:t>
            </a:r>
            <a:r>
              <a:rPr lang="en-US" altLang="zh-CN" sz="1600" b="1" dirty="0" smtClean="0">
                <a:solidFill>
                  <a:srgbClr val="FF0000"/>
                </a:solidFill>
                <a:latin typeface="新宋体" panose="02010609030101010101" pitchFamily="49" charset="-122"/>
                <a:ea typeface="新宋体" panose="02010609030101010101" pitchFamily="49" charset="-122"/>
              </a:rPr>
              <a:t>18%</a:t>
            </a:r>
          </a:p>
        </p:txBody>
      </p:sp>
      <p:pic>
        <p:nvPicPr>
          <p:cNvPr id="28" name="图片 27" descr="屏幕剪辑"/>
          <p:cNvPicPr>
            <a:picLocks/>
          </p:cNvPicPr>
          <p:nvPr/>
        </p:nvPicPr>
        <p:blipFill rotWithShape="1">
          <a:blip r:embed="rId5">
            <a:extLst>
              <a:ext uri="{28A0092B-C50C-407E-A947-70E740481C1C}">
                <a14:useLocalDpi xmlns:a14="http://schemas.microsoft.com/office/drawing/2010/main" val="0"/>
              </a:ext>
            </a:extLst>
          </a:blip>
          <a:srcRect r="44737"/>
          <a:stretch/>
        </p:blipFill>
        <p:spPr>
          <a:xfrm>
            <a:off x="5330658" y="1937966"/>
            <a:ext cx="2104087" cy="900000"/>
          </a:xfrm>
          <a:prstGeom prst="rect">
            <a:avLst/>
          </a:prstGeom>
          <a:ln>
            <a:solidFill>
              <a:schemeClr val="tx1"/>
            </a:solidFill>
          </a:ln>
        </p:spPr>
      </p:pic>
      <p:pic>
        <p:nvPicPr>
          <p:cNvPr id="29" name="图片 28" descr="屏幕剪辑"/>
          <p:cNvPicPr>
            <a:picLocks/>
          </p:cNvPicPr>
          <p:nvPr/>
        </p:nvPicPr>
        <p:blipFill rotWithShape="1">
          <a:blip r:embed="rId5">
            <a:extLst>
              <a:ext uri="{28A0092B-C50C-407E-A947-70E740481C1C}">
                <a14:useLocalDpi xmlns:a14="http://schemas.microsoft.com/office/drawing/2010/main" val="0"/>
              </a:ext>
            </a:extLst>
          </a:blip>
          <a:srcRect r="14853"/>
          <a:stretch/>
        </p:blipFill>
        <p:spPr>
          <a:xfrm>
            <a:off x="8206023" y="1918411"/>
            <a:ext cx="3241880" cy="900000"/>
          </a:xfrm>
          <a:prstGeom prst="rect">
            <a:avLst/>
          </a:prstGeom>
          <a:ln>
            <a:solidFill>
              <a:schemeClr val="tx1"/>
            </a:solidFill>
          </a:ln>
        </p:spPr>
      </p:pic>
      <p:sp>
        <p:nvSpPr>
          <p:cNvPr id="30" name="左大括号 29"/>
          <p:cNvSpPr/>
          <p:nvPr/>
        </p:nvSpPr>
        <p:spPr>
          <a:xfrm>
            <a:off x="4302170" y="1006364"/>
            <a:ext cx="869786" cy="1673349"/>
          </a:xfrm>
          <a:prstGeom prst="leftBrace">
            <a:avLst/>
          </a:prstGeom>
          <a:noFill/>
          <a:ln w="19050" cap="flat">
            <a:solidFill>
              <a:schemeClr val="tx1"/>
            </a:solidFill>
            <a:prstDash val="solid"/>
            <a:round/>
            <a:tailEnd type="none"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31" name="矩形 30"/>
          <p:cNvSpPr/>
          <p:nvPr/>
        </p:nvSpPr>
        <p:spPr>
          <a:xfrm>
            <a:off x="328889" y="5030886"/>
            <a:ext cx="3793572" cy="400110"/>
          </a:xfrm>
          <a:prstGeom prst="rect">
            <a:avLst/>
          </a:prstGeom>
        </p:spPr>
        <p:txBody>
          <a:bodyPr wrap="square">
            <a:spAutoFit/>
          </a:bodyPr>
          <a:lstStyle/>
          <a:p>
            <a:r>
              <a:rPr lang="zh-CN" altLang="en-US" sz="2000" b="1" dirty="0" smtClean="0">
                <a:solidFill>
                  <a:schemeClr val="tx1"/>
                </a:solidFill>
                <a:latin typeface="新宋体" panose="02010609030101010101" pitchFamily="49" charset="-122"/>
                <a:ea typeface="新宋体" panose="02010609030101010101" pitchFamily="49" charset="-122"/>
              </a:rPr>
              <a:t>示例</a:t>
            </a:r>
            <a:r>
              <a:rPr lang="en-US" altLang="zh-CN" sz="2000" b="1" dirty="0" smtClean="0">
                <a:solidFill>
                  <a:schemeClr val="tx1"/>
                </a:solidFill>
                <a:latin typeface="新宋体" panose="02010609030101010101" pitchFamily="49" charset="-122"/>
                <a:ea typeface="新宋体" panose="02010609030101010101" pitchFamily="49" charset="-122"/>
              </a:rPr>
              <a:t>2</a:t>
            </a:r>
            <a:r>
              <a:rPr lang="zh-CN" altLang="en-US" sz="1600" dirty="0" smtClean="0">
                <a:solidFill>
                  <a:schemeClr val="tx1"/>
                </a:solidFill>
                <a:latin typeface="新宋体" panose="02010609030101010101" pitchFamily="49" charset="-122"/>
                <a:ea typeface="新宋体" panose="02010609030101010101" pitchFamily="49" charset="-122"/>
              </a:rPr>
              <a:t>：原始分布，正确</a:t>
            </a:r>
            <a:r>
              <a:rPr lang="en-US" altLang="zh-CN" sz="1600" dirty="0" smtClean="0">
                <a:solidFill>
                  <a:srgbClr val="00B050"/>
                </a:solidFill>
                <a:latin typeface="新宋体" panose="02010609030101010101" pitchFamily="49" charset="-122"/>
                <a:ea typeface="新宋体" panose="02010609030101010101" pitchFamily="49" charset="-122"/>
              </a:rPr>
              <a:t>60</a:t>
            </a:r>
            <a:r>
              <a:rPr lang="en-US" altLang="zh-CN" sz="1600" dirty="0" smtClean="0">
                <a:solidFill>
                  <a:schemeClr val="tx1"/>
                </a:solidFill>
                <a:latin typeface="新宋体" panose="02010609030101010101" pitchFamily="49" charset="-122"/>
                <a:ea typeface="新宋体" panose="02010609030101010101" pitchFamily="49" charset="-122"/>
              </a:rPr>
              <a:t>%</a:t>
            </a:r>
            <a:r>
              <a:rPr lang="zh-CN" altLang="en-US" sz="1600" dirty="0" smtClean="0">
                <a:solidFill>
                  <a:schemeClr val="tx1"/>
                </a:solidFill>
                <a:latin typeface="新宋体" panose="02010609030101010101" pitchFamily="49" charset="-122"/>
                <a:ea typeface="新宋体" panose="02010609030101010101" pitchFamily="49" charset="-122"/>
              </a:rPr>
              <a:t>，错误</a:t>
            </a:r>
            <a:r>
              <a:rPr lang="en-US" altLang="zh-CN" sz="1600" dirty="0" smtClean="0">
                <a:solidFill>
                  <a:srgbClr val="FF0000"/>
                </a:solidFill>
                <a:latin typeface="新宋体" panose="02010609030101010101" pitchFamily="49" charset="-122"/>
                <a:ea typeface="新宋体" panose="02010609030101010101" pitchFamily="49" charset="-122"/>
              </a:rPr>
              <a:t>40</a:t>
            </a:r>
            <a:r>
              <a:rPr lang="en-US" altLang="zh-CN" sz="1600" dirty="0" smtClean="0">
                <a:solidFill>
                  <a:schemeClr val="tx1"/>
                </a:solidFill>
                <a:latin typeface="新宋体" panose="02010609030101010101" pitchFamily="49" charset="-122"/>
                <a:ea typeface="新宋体" panose="02010609030101010101" pitchFamily="49" charset="-122"/>
              </a:rPr>
              <a:t>%</a:t>
            </a:r>
          </a:p>
        </p:txBody>
      </p:sp>
      <p:sp>
        <p:nvSpPr>
          <p:cNvPr id="9" name="文本框 8"/>
          <p:cNvSpPr txBox="1"/>
          <p:nvPr/>
        </p:nvSpPr>
        <p:spPr>
          <a:xfrm>
            <a:off x="9213150" y="803930"/>
            <a:ext cx="36003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smtClean="0">
                <a:ln>
                  <a:noFill/>
                </a:ln>
                <a:solidFill>
                  <a:srgbClr val="00B050"/>
                </a:solidFill>
                <a:effectLst/>
                <a:uFillTx/>
                <a:latin typeface="Verdana" panose="020B0604030504040204" pitchFamily="34" charset="0"/>
                <a:sym typeface="等线"/>
              </a:rPr>
              <a:t>√</a:t>
            </a:r>
            <a:endParaRPr kumimoji="0" lang="zh-CN" altLang="en-US" sz="2400" b="1" i="0" u="none" strike="noStrike" cap="none" spc="0" normalizeH="0" baseline="0" dirty="0">
              <a:ln>
                <a:noFill/>
              </a:ln>
              <a:solidFill>
                <a:srgbClr val="00B050"/>
              </a:solidFill>
              <a:effectLst/>
              <a:uFillTx/>
              <a:latin typeface="Verdana" panose="020B0604030504040204" pitchFamily="34" charset="0"/>
              <a:sym typeface="等线"/>
            </a:endParaRPr>
          </a:p>
        </p:txBody>
      </p:sp>
      <p:sp>
        <p:nvSpPr>
          <p:cNvPr id="32" name="文本框 31"/>
          <p:cNvSpPr txBox="1"/>
          <p:nvPr/>
        </p:nvSpPr>
        <p:spPr>
          <a:xfrm>
            <a:off x="9240367" y="3370773"/>
            <a:ext cx="31514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l-GR" altLang="zh-CN" sz="2800" b="1" i="0" u="none" strike="noStrike" cap="none" spc="0" normalizeH="0" baseline="0" dirty="0" smtClean="0">
                <a:ln>
                  <a:noFill/>
                </a:ln>
                <a:solidFill>
                  <a:srgbClr val="FF0000"/>
                </a:solidFill>
                <a:effectLst/>
                <a:uFillTx/>
                <a:latin typeface="+mn-lt"/>
                <a:ea typeface="+mn-ea"/>
                <a:cs typeface="+mn-cs"/>
                <a:sym typeface="等线"/>
              </a:rPr>
              <a:t>Χ</a:t>
            </a:r>
            <a:endParaRPr kumimoji="0" lang="zh-CN" altLang="en-US" sz="2800" b="1" i="0" u="none" strike="noStrike" cap="none" spc="0" normalizeH="0" baseline="0" dirty="0">
              <a:ln>
                <a:noFill/>
              </a:ln>
              <a:solidFill>
                <a:srgbClr val="FF0000"/>
              </a:solidFill>
              <a:effectLst/>
              <a:uFillTx/>
              <a:latin typeface="+mn-lt"/>
              <a:ea typeface="+mn-ea"/>
              <a:cs typeface="+mn-cs"/>
              <a:sym typeface="等线"/>
            </a:endParaRPr>
          </a:p>
        </p:txBody>
      </p:sp>
      <p:sp>
        <p:nvSpPr>
          <p:cNvPr id="33" name="矩形 32"/>
          <p:cNvSpPr/>
          <p:nvPr/>
        </p:nvSpPr>
        <p:spPr>
          <a:xfrm>
            <a:off x="5218903" y="2816523"/>
            <a:ext cx="2458248" cy="338554"/>
          </a:xfrm>
          <a:prstGeom prst="rect">
            <a:avLst/>
          </a:prstGeom>
        </p:spPr>
        <p:txBody>
          <a:bodyPr wrap="square">
            <a:spAutoFit/>
          </a:bodyPr>
          <a:lstStyle/>
          <a:p>
            <a:r>
              <a:rPr lang="en-US" altLang="zh-CN" sz="1600" dirty="0" err="1" smtClean="0">
                <a:solidFill>
                  <a:schemeClr val="tx1"/>
                </a:solidFill>
                <a:latin typeface="新宋体" panose="02010609030101010101" pitchFamily="49" charset="-122"/>
                <a:ea typeface="新宋体" panose="02010609030101010101" pitchFamily="49" charset="-122"/>
              </a:rPr>
              <a:t>top_p</a:t>
            </a:r>
            <a:r>
              <a:rPr lang="en-US" altLang="zh-CN" sz="1600" dirty="0" smtClean="0">
                <a:solidFill>
                  <a:schemeClr val="tx1"/>
                </a:solidFill>
                <a:latin typeface="新宋体" panose="02010609030101010101" pitchFamily="49" charset="-122"/>
                <a:ea typeface="新宋体" panose="02010609030101010101" pitchFamily="49" charset="-122"/>
              </a:rPr>
              <a:t> = 0.5</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b="1" dirty="0" smtClean="0">
                <a:solidFill>
                  <a:srgbClr val="00B050"/>
                </a:solidFill>
                <a:latin typeface="新宋体" panose="02010609030101010101" pitchFamily="49" charset="-122"/>
                <a:ea typeface="新宋体" panose="02010609030101010101" pitchFamily="49" charset="-122"/>
              </a:rPr>
              <a:t>73%</a:t>
            </a:r>
            <a:r>
              <a:rPr lang="zh-CN" altLang="en-US" sz="1600" dirty="0" smtClean="0">
                <a:solidFill>
                  <a:schemeClr val="tx1"/>
                </a:solidFill>
                <a:latin typeface="新宋体" panose="02010609030101010101" pitchFamily="49" charset="-122"/>
                <a:ea typeface="新宋体" panose="02010609030101010101" pitchFamily="49" charset="-122"/>
              </a:rPr>
              <a:t> </a:t>
            </a:r>
            <a:r>
              <a:rPr lang="en-GB" altLang="zh-CN" sz="1600" dirty="0" smtClean="0">
                <a:solidFill>
                  <a:schemeClr val="tx1"/>
                </a:solidFill>
                <a:latin typeface="新宋体" panose="02010609030101010101" pitchFamily="49" charset="-122"/>
                <a:ea typeface="新宋体" panose="02010609030101010101" pitchFamily="49" charset="-122"/>
              </a:rPr>
              <a:t>: </a:t>
            </a:r>
            <a:r>
              <a:rPr lang="en-US" altLang="zh-CN" sz="1600" b="1" dirty="0" smtClean="0">
                <a:solidFill>
                  <a:srgbClr val="FF0000"/>
                </a:solidFill>
                <a:latin typeface="新宋体" panose="02010609030101010101" pitchFamily="49" charset="-122"/>
                <a:ea typeface="新宋体" panose="02010609030101010101" pitchFamily="49" charset="-122"/>
              </a:rPr>
              <a:t>27%</a:t>
            </a:r>
          </a:p>
        </p:txBody>
      </p:sp>
      <p:sp>
        <p:nvSpPr>
          <p:cNvPr id="35" name="文本框 34"/>
          <p:cNvSpPr txBox="1"/>
          <p:nvPr/>
        </p:nvSpPr>
        <p:spPr>
          <a:xfrm>
            <a:off x="7516015" y="2167784"/>
            <a:ext cx="36003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smtClean="0">
                <a:ln>
                  <a:noFill/>
                </a:ln>
                <a:solidFill>
                  <a:srgbClr val="00B050"/>
                </a:solidFill>
                <a:effectLst/>
                <a:uFillTx/>
                <a:latin typeface="Verdana" panose="020B0604030504040204" pitchFamily="34" charset="0"/>
                <a:sym typeface="等线"/>
              </a:rPr>
              <a:t>√</a:t>
            </a:r>
            <a:endParaRPr kumimoji="0" lang="zh-CN" altLang="en-US" sz="2400" b="1" i="0" u="none" strike="noStrike" cap="none" spc="0" normalizeH="0" baseline="0" dirty="0">
              <a:ln>
                <a:noFill/>
              </a:ln>
              <a:solidFill>
                <a:srgbClr val="00B050"/>
              </a:solidFill>
              <a:effectLst/>
              <a:uFillTx/>
              <a:latin typeface="Verdana" panose="020B0604030504040204" pitchFamily="34" charset="0"/>
              <a:sym typeface="等线"/>
            </a:endParaRPr>
          </a:p>
        </p:txBody>
      </p:sp>
      <p:sp>
        <p:nvSpPr>
          <p:cNvPr id="36" name="文本框 35"/>
          <p:cNvSpPr txBox="1"/>
          <p:nvPr/>
        </p:nvSpPr>
        <p:spPr>
          <a:xfrm>
            <a:off x="11597864" y="2137580"/>
            <a:ext cx="36003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smtClean="0">
                <a:ln>
                  <a:noFill/>
                </a:ln>
                <a:solidFill>
                  <a:srgbClr val="00B050"/>
                </a:solidFill>
                <a:effectLst/>
                <a:uFillTx/>
                <a:latin typeface="Verdana" panose="020B0604030504040204" pitchFamily="34" charset="0"/>
                <a:sym typeface="等线"/>
              </a:rPr>
              <a:t>√</a:t>
            </a:r>
            <a:endParaRPr kumimoji="0" lang="zh-CN" altLang="en-US" sz="2400" b="1" i="0" u="none" strike="noStrike" cap="none" spc="0" normalizeH="0" baseline="0" dirty="0">
              <a:ln>
                <a:noFill/>
              </a:ln>
              <a:solidFill>
                <a:srgbClr val="00B050"/>
              </a:solidFill>
              <a:effectLst/>
              <a:uFillTx/>
              <a:latin typeface="Verdana" panose="020B0604030504040204" pitchFamily="34" charset="0"/>
              <a:sym typeface="等线"/>
            </a:endParaRPr>
          </a:p>
        </p:txBody>
      </p:sp>
      <p:sp>
        <p:nvSpPr>
          <p:cNvPr id="37" name="矩形 36"/>
          <p:cNvSpPr/>
          <p:nvPr/>
        </p:nvSpPr>
        <p:spPr>
          <a:xfrm>
            <a:off x="8099941" y="2796509"/>
            <a:ext cx="3800804" cy="338554"/>
          </a:xfrm>
          <a:prstGeom prst="rect">
            <a:avLst/>
          </a:prstGeom>
        </p:spPr>
        <p:txBody>
          <a:bodyPr wrap="square">
            <a:spAutoFit/>
          </a:bodyPr>
          <a:lstStyle/>
          <a:p>
            <a:r>
              <a:rPr lang="en-US" altLang="zh-CN" sz="1600" dirty="0" err="1" smtClean="0">
                <a:solidFill>
                  <a:schemeClr val="tx1"/>
                </a:solidFill>
                <a:latin typeface="新宋体" panose="02010609030101010101" pitchFamily="49" charset="-122"/>
                <a:ea typeface="新宋体" panose="02010609030101010101" pitchFamily="49" charset="-122"/>
              </a:rPr>
              <a:t>top_p</a:t>
            </a:r>
            <a:r>
              <a:rPr lang="en-US" altLang="zh-CN" sz="1600" dirty="0" smtClean="0">
                <a:solidFill>
                  <a:schemeClr val="tx1"/>
                </a:solidFill>
                <a:latin typeface="新宋体" panose="02010609030101010101" pitchFamily="49" charset="-122"/>
                <a:ea typeface="新宋体" panose="02010609030101010101" pitchFamily="49" charset="-122"/>
              </a:rPr>
              <a:t> = 0.9</a:t>
            </a:r>
            <a:r>
              <a:rPr lang="zh-CN" altLang="en-US" sz="1600" dirty="0" smtClean="0">
                <a:solidFill>
                  <a:schemeClr val="tx1"/>
                </a:solidFill>
                <a:latin typeface="新宋体" panose="02010609030101010101" pitchFamily="49" charset="-122"/>
                <a:ea typeface="新宋体" panose="02010609030101010101" pitchFamily="49" charset="-122"/>
              </a:rPr>
              <a:t>，</a:t>
            </a:r>
            <a:r>
              <a:rPr lang="en-GB" altLang="zh-CN" sz="1600" b="1" dirty="0" smtClean="0">
                <a:solidFill>
                  <a:srgbClr val="00B050"/>
                </a:solidFill>
                <a:latin typeface="新宋体" panose="02010609030101010101" pitchFamily="49" charset="-122"/>
                <a:ea typeface="新宋体" panose="02010609030101010101" pitchFamily="49" charset="-122"/>
              </a:rPr>
              <a:t>72%</a:t>
            </a:r>
            <a:r>
              <a:rPr lang="en-GB" altLang="zh-CN" sz="1600" dirty="0" smtClean="0">
                <a:solidFill>
                  <a:schemeClr val="tx1"/>
                </a:solidFill>
                <a:latin typeface="新宋体" panose="02010609030101010101" pitchFamily="49" charset="-122"/>
                <a:ea typeface="新宋体" panose="02010609030101010101" pitchFamily="49" charset="-122"/>
              </a:rPr>
              <a:t> : </a:t>
            </a:r>
            <a:r>
              <a:rPr lang="en-GB" altLang="zh-CN" sz="1600" b="1" dirty="0" smtClean="0">
                <a:solidFill>
                  <a:srgbClr val="FF0000"/>
                </a:solidFill>
                <a:latin typeface="新宋体" panose="02010609030101010101" pitchFamily="49" charset="-122"/>
                <a:ea typeface="新宋体" panose="02010609030101010101" pitchFamily="49" charset="-122"/>
              </a:rPr>
              <a:t>28%</a:t>
            </a:r>
            <a:endParaRPr lang="en-US" altLang="zh-CN" sz="1600" b="1" dirty="0" smtClean="0">
              <a:solidFill>
                <a:srgbClr val="FF0000"/>
              </a:solidFill>
              <a:latin typeface="新宋体" panose="02010609030101010101" pitchFamily="49" charset="-122"/>
              <a:ea typeface="新宋体" panose="02010609030101010101" pitchFamily="49" charset="-122"/>
            </a:endParaRPr>
          </a:p>
        </p:txBody>
      </p:sp>
      <p:sp>
        <p:nvSpPr>
          <p:cNvPr id="38" name="文本框 37"/>
          <p:cNvSpPr txBox="1"/>
          <p:nvPr/>
        </p:nvSpPr>
        <p:spPr>
          <a:xfrm>
            <a:off x="7425165" y="4675669"/>
            <a:ext cx="315147"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l-GR" altLang="zh-CN" sz="2800" b="1" i="0" u="none" strike="noStrike" cap="none" spc="0" normalizeH="0" baseline="0" dirty="0" smtClean="0">
                <a:ln>
                  <a:noFill/>
                </a:ln>
                <a:solidFill>
                  <a:srgbClr val="FF0000"/>
                </a:solidFill>
                <a:effectLst/>
                <a:uFillTx/>
                <a:latin typeface="+mn-lt"/>
                <a:ea typeface="+mn-ea"/>
                <a:cs typeface="+mn-cs"/>
                <a:sym typeface="等线"/>
              </a:rPr>
              <a:t>Χ</a:t>
            </a:r>
            <a:endParaRPr kumimoji="0" lang="zh-CN" altLang="en-US" sz="2800" b="1" i="0" u="none" strike="noStrike" cap="none" spc="0" normalizeH="0" baseline="0" dirty="0">
              <a:ln>
                <a:noFill/>
              </a:ln>
              <a:solidFill>
                <a:srgbClr val="FF0000"/>
              </a:solidFill>
              <a:effectLst/>
              <a:uFillTx/>
              <a:latin typeface="+mn-lt"/>
              <a:ea typeface="+mn-ea"/>
              <a:cs typeface="+mn-cs"/>
              <a:sym typeface="等线"/>
            </a:endParaRPr>
          </a:p>
        </p:txBody>
      </p:sp>
      <p:sp>
        <p:nvSpPr>
          <p:cNvPr id="39" name="文本框 38"/>
          <p:cNvSpPr txBox="1"/>
          <p:nvPr/>
        </p:nvSpPr>
        <p:spPr>
          <a:xfrm>
            <a:off x="11592311" y="4675669"/>
            <a:ext cx="36003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smtClean="0">
                <a:ln>
                  <a:noFill/>
                </a:ln>
                <a:solidFill>
                  <a:srgbClr val="00B050"/>
                </a:solidFill>
                <a:effectLst/>
                <a:uFillTx/>
                <a:latin typeface="Verdana" panose="020B0604030504040204" pitchFamily="34" charset="0"/>
                <a:sym typeface="等线"/>
              </a:rPr>
              <a:t>√</a:t>
            </a:r>
            <a:endParaRPr kumimoji="0" lang="zh-CN" altLang="en-US" sz="2400" b="1" i="0" u="none" strike="noStrike" cap="none" spc="0" normalizeH="0" baseline="0" dirty="0">
              <a:ln>
                <a:noFill/>
              </a:ln>
              <a:solidFill>
                <a:srgbClr val="00B050"/>
              </a:solidFill>
              <a:effectLst/>
              <a:uFillTx/>
              <a:latin typeface="Verdana" panose="020B0604030504040204" pitchFamily="34" charset="0"/>
              <a:sym typeface="等线"/>
            </a:endParaRPr>
          </a:p>
        </p:txBody>
      </p:sp>
    </p:spTree>
    <p:extLst>
      <p:ext uri="{BB962C8B-B14F-4D97-AF65-F5344CB8AC3E}">
        <p14:creationId xmlns:p14="http://schemas.microsoft.com/office/powerpoint/2010/main" val="2608692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目标</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0" name="矩形 29"/>
          <p:cNvSpPr/>
          <p:nvPr/>
        </p:nvSpPr>
        <p:spPr>
          <a:xfrm>
            <a:off x="1037968" y="3764029"/>
            <a:ext cx="9972899" cy="1938992"/>
          </a:xfrm>
          <a:prstGeom prst="rect">
            <a:avLst/>
          </a:prstGeom>
        </p:spPr>
        <p:txBody>
          <a:bodyPr wrap="square">
            <a:spAutoFit/>
          </a:bodyPr>
          <a:lstStyle/>
          <a:p>
            <a:pPr>
              <a:lnSpc>
                <a:spcPct val="150000"/>
              </a:lnSpc>
            </a:pPr>
            <a:r>
              <a:rPr lang="en-US" altLang="zh-CN" sz="2000" b="1" dirty="0" smtClean="0">
                <a:solidFill>
                  <a:srgbClr val="3856F5"/>
                </a:solidFill>
                <a:latin typeface="新宋体" panose="02010609030101010101" pitchFamily="49" charset="-122"/>
                <a:ea typeface="新宋体" panose="02010609030101010101" pitchFamily="49" charset="-122"/>
              </a:rPr>
              <a:t>1</a:t>
            </a:r>
            <a:r>
              <a:rPr lang="zh-CN" altLang="en-US" sz="2000" b="1" dirty="0" smtClean="0">
                <a:solidFill>
                  <a:srgbClr val="3856F5"/>
                </a:solidFill>
                <a:latin typeface="新宋体" panose="02010609030101010101" pitchFamily="49" charset="-122"/>
                <a:ea typeface="新宋体" panose="02010609030101010101" pitchFamily="49" charset="-122"/>
              </a:rPr>
              <a:t>、通过构建有效的</a:t>
            </a:r>
            <a:r>
              <a:rPr lang="en-US" altLang="zh-CN" sz="2000" b="1" dirty="0" smtClean="0">
                <a:solidFill>
                  <a:srgbClr val="3856F5"/>
                </a:solidFill>
                <a:latin typeface="新宋体" panose="02010609030101010101" pitchFamily="49" charset="-122"/>
                <a:ea typeface="新宋体" panose="02010609030101010101" pitchFamily="49" charset="-122"/>
              </a:rPr>
              <a:t>Prompt</a:t>
            </a:r>
            <a:r>
              <a:rPr lang="zh-CN" altLang="en-US" sz="2000" b="1" dirty="0" smtClean="0">
                <a:solidFill>
                  <a:srgbClr val="3856F5"/>
                </a:solidFill>
                <a:latin typeface="新宋体" panose="02010609030101010101" pitchFamily="49" charset="-122"/>
                <a:ea typeface="新宋体" panose="02010609030101010101" pitchFamily="49" charset="-122"/>
              </a:rPr>
              <a:t>，更有效的与大语言模型沟通</a:t>
            </a:r>
            <a:endParaRPr lang="en-US" altLang="zh-CN" sz="2000" b="1" dirty="0" smtClean="0">
              <a:solidFill>
                <a:srgbClr val="3856F5"/>
              </a:solidFill>
              <a:latin typeface="新宋体" panose="02010609030101010101" pitchFamily="49" charset="-122"/>
              <a:ea typeface="新宋体" panose="02010609030101010101" pitchFamily="49" charset="-122"/>
            </a:endParaRPr>
          </a:p>
          <a:p>
            <a:pPr>
              <a:lnSpc>
                <a:spcPct val="150000"/>
              </a:lnSpc>
            </a:pPr>
            <a:r>
              <a:rPr lang="en-US" altLang="zh-CN" sz="2000" b="1" dirty="0" smtClean="0">
                <a:solidFill>
                  <a:srgbClr val="3856F5"/>
                </a:solidFill>
                <a:latin typeface="新宋体" panose="02010609030101010101" pitchFamily="49" charset="-122"/>
                <a:ea typeface="新宋体" panose="02010609030101010101" pitchFamily="49" charset="-122"/>
              </a:rPr>
              <a:t>2</a:t>
            </a:r>
            <a:r>
              <a:rPr lang="zh-CN" altLang="en-US" sz="2000" b="1" dirty="0" smtClean="0">
                <a:solidFill>
                  <a:srgbClr val="3856F5"/>
                </a:solidFill>
                <a:latin typeface="新宋体" panose="02010609030101010101" pitchFamily="49" charset="-122"/>
                <a:ea typeface="新宋体" panose="02010609030101010101" pitchFamily="49" charset="-122"/>
              </a:rPr>
              <a:t>、使用</a:t>
            </a:r>
            <a:r>
              <a:rPr lang="en-US" altLang="zh-CN" sz="2000" b="1" dirty="0" smtClean="0">
                <a:solidFill>
                  <a:srgbClr val="3856F5"/>
                </a:solidFill>
                <a:latin typeface="新宋体" panose="02010609030101010101" pitchFamily="49" charset="-122"/>
                <a:ea typeface="新宋体" panose="02010609030101010101" pitchFamily="49" charset="-122"/>
              </a:rPr>
              <a:t>Reasoning</a:t>
            </a:r>
            <a:r>
              <a:rPr lang="zh-CN" altLang="en-US" sz="2000" b="1" dirty="0" smtClean="0">
                <a:solidFill>
                  <a:srgbClr val="3856F5"/>
                </a:solidFill>
                <a:latin typeface="新宋体" panose="02010609030101010101" pitchFamily="49" charset="-122"/>
                <a:ea typeface="新宋体" panose="02010609030101010101" pitchFamily="49" charset="-122"/>
              </a:rPr>
              <a:t>策略，协调大语言模型不同角色交互迭代工作，解决复杂问题</a:t>
            </a:r>
            <a:endParaRPr lang="en-US" altLang="zh-CN" sz="2000" b="1" dirty="0" smtClean="0">
              <a:solidFill>
                <a:srgbClr val="3856F5"/>
              </a:solidFill>
              <a:latin typeface="新宋体" panose="02010609030101010101" pitchFamily="49" charset="-122"/>
              <a:ea typeface="新宋体" panose="02010609030101010101" pitchFamily="49" charset="-122"/>
            </a:endParaRPr>
          </a:p>
          <a:p>
            <a:pPr>
              <a:lnSpc>
                <a:spcPct val="150000"/>
              </a:lnSpc>
            </a:pPr>
            <a:r>
              <a:rPr lang="en-US" altLang="zh-CN" sz="2000" b="1" dirty="0" smtClean="0">
                <a:solidFill>
                  <a:srgbClr val="3856F5"/>
                </a:solidFill>
                <a:latin typeface="新宋体" panose="02010609030101010101" pitchFamily="49" charset="-122"/>
                <a:ea typeface="新宋体" panose="02010609030101010101" pitchFamily="49" charset="-122"/>
              </a:rPr>
              <a:t>3</a:t>
            </a:r>
            <a:r>
              <a:rPr lang="zh-CN" altLang="en-US" sz="2000" b="1" dirty="0" smtClean="0">
                <a:solidFill>
                  <a:srgbClr val="3856F5"/>
                </a:solidFill>
                <a:latin typeface="新宋体" panose="02010609030101010101" pitchFamily="49" charset="-122"/>
                <a:ea typeface="新宋体" panose="02010609030101010101" pitchFamily="49" charset="-122"/>
              </a:rPr>
              <a:t>、通过</a:t>
            </a:r>
            <a:r>
              <a:rPr lang="en-US" altLang="zh-CN" sz="2000" b="1" dirty="0" smtClean="0">
                <a:solidFill>
                  <a:srgbClr val="3856F5"/>
                </a:solidFill>
                <a:latin typeface="新宋体" panose="02010609030101010101" pitchFamily="49" charset="-122"/>
                <a:ea typeface="新宋体" panose="02010609030101010101" pitchFamily="49" charset="-122"/>
              </a:rPr>
              <a:t>Prompt Engineering</a:t>
            </a:r>
            <a:r>
              <a:rPr lang="zh-CN" altLang="en-US" sz="2000" b="1" dirty="0" smtClean="0">
                <a:solidFill>
                  <a:srgbClr val="3856F5"/>
                </a:solidFill>
                <a:latin typeface="新宋体" panose="02010609030101010101" pitchFamily="49" charset="-122"/>
                <a:ea typeface="新宋体" panose="02010609030101010101" pitchFamily="49" charset="-122"/>
              </a:rPr>
              <a:t>，提供个性化与专业化的服务</a:t>
            </a:r>
            <a:endParaRPr lang="en-US" altLang="zh-CN" sz="2000" b="1" dirty="0" smtClean="0">
              <a:solidFill>
                <a:srgbClr val="3856F5"/>
              </a:solidFill>
              <a:latin typeface="新宋体" panose="02010609030101010101" pitchFamily="49" charset="-122"/>
              <a:ea typeface="新宋体" panose="02010609030101010101" pitchFamily="49" charset="-122"/>
            </a:endParaRPr>
          </a:p>
          <a:p>
            <a:pPr>
              <a:lnSpc>
                <a:spcPct val="150000"/>
              </a:lnSpc>
            </a:pPr>
            <a:r>
              <a:rPr lang="en-US" altLang="zh-CN" sz="2000" b="1" dirty="0" smtClean="0">
                <a:solidFill>
                  <a:srgbClr val="3856F5"/>
                </a:solidFill>
                <a:latin typeface="新宋体" panose="02010609030101010101" pitchFamily="49" charset="-122"/>
                <a:ea typeface="新宋体" panose="02010609030101010101" pitchFamily="49" charset="-122"/>
              </a:rPr>
              <a:t>4</a:t>
            </a:r>
            <a:r>
              <a:rPr lang="zh-CN" altLang="en-US" sz="2000" b="1" dirty="0" smtClean="0">
                <a:solidFill>
                  <a:srgbClr val="3856F5"/>
                </a:solidFill>
                <a:latin typeface="新宋体" panose="02010609030101010101" pitchFamily="49" charset="-122"/>
                <a:ea typeface="新宋体" panose="02010609030101010101" pitchFamily="49" charset="-122"/>
              </a:rPr>
              <a:t>、使用</a:t>
            </a:r>
            <a:r>
              <a:rPr lang="en-US" altLang="zh-CN" sz="2000" b="1" dirty="0" smtClean="0">
                <a:solidFill>
                  <a:srgbClr val="3856F5"/>
                </a:solidFill>
                <a:latin typeface="新宋体" panose="02010609030101010101" pitchFamily="49" charset="-122"/>
                <a:ea typeface="新宋体" panose="02010609030101010101" pitchFamily="49" charset="-122"/>
              </a:rPr>
              <a:t>Prompt Engineering</a:t>
            </a:r>
            <a:r>
              <a:rPr lang="zh-CN" altLang="en-US" sz="2000" b="1" dirty="0" smtClean="0">
                <a:solidFill>
                  <a:srgbClr val="3856F5"/>
                </a:solidFill>
                <a:latin typeface="新宋体" panose="02010609030101010101" pitchFamily="49" charset="-122"/>
                <a:ea typeface="新宋体" panose="02010609030101010101" pitchFamily="49" charset="-122"/>
              </a:rPr>
              <a:t>进行</a:t>
            </a:r>
            <a:r>
              <a:rPr lang="en-US" altLang="zh-CN" sz="2000" b="1" dirty="0" smtClean="0">
                <a:solidFill>
                  <a:srgbClr val="3856F5"/>
                </a:solidFill>
                <a:latin typeface="新宋体" panose="02010609030101010101" pitchFamily="49" charset="-122"/>
                <a:ea typeface="新宋体" panose="02010609030101010101" pitchFamily="49" charset="-122"/>
              </a:rPr>
              <a:t>AI</a:t>
            </a:r>
            <a:r>
              <a:rPr lang="zh-CN" altLang="en-US" sz="2000" b="1" dirty="0" smtClean="0">
                <a:solidFill>
                  <a:srgbClr val="3856F5"/>
                </a:solidFill>
                <a:latin typeface="新宋体" panose="02010609030101010101" pitchFamily="49" charset="-122"/>
                <a:ea typeface="新宋体" panose="02010609030101010101" pitchFamily="49" charset="-122"/>
              </a:rPr>
              <a:t>助手（</a:t>
            </a:r>
            <a:r>
              <a:rPr lang="en-US" altLang="zh-CN" sz="2000" b="1" dirty="0" smtClean="0">
                <a:solidFill>
                  <a:srgbClr val="3856F5"/>
                </a:solidFill>
                <a:latin typeface="新宋体" panose="02010609030101010101" pitchFamily="49" charset="-122"/>
                <a:ea typeface="新宋体" panose="02010609030101010101" pitchFamily="49" charset="-122"/>
              </a:rPr>
              <a:t>Copilot</a:t>
            </a:r>
            <a:r>
              <a:rPr lang="zh-CN" altLang="en-US" sz="2000" b="1" dirty="0" smtClean="0">
                <a:solidFill>
                  <a:srgbClr val="3856F5"/>
                </a:solidFill>
                <a:latin typeface="新宋体" panose="02010609030101010101" pitchFamily="49" charset="-122"/>
                <a:ea typeface="新宋体" panose="02010609030101010101" pitchFamily="49" charset="-122"/>
              </a:rPr>
              <a:t>）及</a:t>
            </a:r>
            <a:r>
              <a:rPr lang="en-US" altLang="zh-CN" sz="2000" b="1" dirty="0" smtClean="0">
                <a:solidFill>
                  <a:srgbClr val="3856F5"/>
                </a:solidFill>
                <a:latin typeface="新宋体" panose="02010609030101010101" pitchFamily="49" charset="-122"/>
                <a:ea typeface="新宋体" panose="02010609030101010101" pitchFamily="49" charset="-122"/>
              </a:rPr>
              <a:t>AI</a:t>
            </a:r>
            <a:r>
              <a:rPr lang="zh-CN" altLang="en-US" sz="2000" b="1" dirty="0" smtClean="0">
                <a:solidFill>
                  <a:srgbClr val="3856F5"/>
                </a:solidFill>
                <a:latin typeface="新宋体" panose="02010609030101010101" pitchFamily="49" charset="-122"/>
                <a:ea typeface="新宋体" panose="02010609030101010101" pitchFamily="49" charset="-122"/>
              </a:rPr>
              <a:t>智能体（</a:t>
            </a:r>
            <a:r>
              <a:rPr lang="en-US" altLang="zh-CN" sz="2000" b="1" dirty="0" smtClean="0">
                <a:solidFill>
                  <a:srgbClr val="3856F5"/>
                </a:solidFill>
                <a:latin typeface="新宋体" panose="02010609030101010101" pitchFamily="49" charset="-122"/>
                <a:ea typeface="新宋体" panose="02010609030101010101" pitchFamily="49" charset="-122"/>
              </a:rPr>
              <a:t>Agent</a:t>
            </a:r>
            <a:r>
              <a:rPr lang="zh-CN" altLang="en-US" sz="2000" b="1" dirty="0" smtClean="0">
                <a:solidFill>
                  <a:srgbClr val="3856F5"/>
                </a:solidFill>
                <a:latin typeface="新宋体" panose="02010609030101010101" pitchFamily="49" charset="-122"/>
                <a:ea typeface="新宋体" panose="02010609030101010101" pitchFamily="49" charset="-122"/>
              </a:rPr>
              <a:t>）的开发</a:t>
            </a:r>
          </a:p>
        </p:txBody>
      </p:sp>
      <p:sp>
        <p:nvSpPr>
          <p:cNvPr id="5" name="矩形 4"/>
          <p:cNvSpPr/>
          <p:nvPr/>
        </p:nvSpPr>
        <p:spPr>
          <a:xfrm>
            <a:off x="627942" y="686701"/>
            <a:ext cx="10553406" cy="3139321"/>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提示）是给预训练</a:t>
            </a:r>
            <a:r>
              <a:rPr lang="zh-CN" altLang="en-US" dirty="0" smtClean="0">
                <a:latin typeface="新宋体" panose="02010609030101010101" pitchFamily="49" charset="-122"/>
                <a:ea typeface="新宋体" panose="02010609030101010101" pitchFamily="49" charset="-122"/>
              </a:rPr>
              <a:t>的生成式模型（</a:t>
            </a:r>
            <a:r>
              <a:rPr lang="en-US" altLang="zh-CN" dirty="0" smtClean="0">
                <a:latin typeface="新宋体" panose="02010609030101010101" pitchFamily="49" charset="-122"/>
                <a:ea typeface="新宋体" panose="02010609030101010101" pitchFamily="49" charset="-122"/>
              </a:rPr>
              <a:t>AIGC</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输入文本，它的目的是指导模型生成特定的输出。在</a:t>
            </a:r>
            <a:r>
              <a:rPr lang="zh-CN" altLang="en-US" dirty="0" smtClean="0">
                <a:latin typeface="新宋体" panose="02010609030101010101" pitchFamily="49" charset="-122"/>
                <a:ea typeface="新宋体" panose="02010609030101010101" pitchFamily="49" charset="-122"/>
              </a:rPr>
              <a:t>使用</a:t>
            </a:r>
            <a:r>
              <a:rPr lang="en-US" altLang="zh-CN" dirty="0" smtClean="0">
                <a:latin typeface="新宋体" panose="02010609030101010101" pitchFamily="49" charset="-122"/>
                <a:ea typeface="新宋体" panose="02010609030101010101" pitchFamily="49" charset="-122"/>
              </a:rPr>
              <a:t>AIGC</a:t>
            </a:r>
            <a:r>
              <a:rPr lang="zh-CN" altLang="en-US" dirty="0" smtClean="0">
                <a:latin typeface="新宋体" panose="02010609030101010101" pitchFamily="49" charset="-122"/>
                <a:ea typeface="新宋体" panose="02010609030101010101" pitchFamily="49" charset="-122"/>
              </a:rPr>
              <a:t>生成性式模型</a:t>
            </a:r>
            <a:r>
              <a:rPr lang="zh-CN" altLang="en-US" dirty="0">
                <a:latin typeface="新宋体" panose="02010609030101010101" pitchFamily="49" charset="-122"/>
                <a:ea typeface="新宋体" panose="02010609030101010101" pitchFamily="49" charset="-122"/>
              </a:rPr>
              <a:t>时，</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充当了人与机器间交流</a:t>
            </a:r>
            <a:r>
              <a:rPr lang="zh-CN" altLang="en-US" dirty="0" smtClean="0">
                <a:latin typeface="新宋体" panose="02010609030101010101" pitchFamily="49" charset="-122"/>
                <a:ea typeface="新宋体" panose="02010609030101010101" pitchFamily="49" charset="-122"/>
              </a:rPr>
              <a:t>的媒介，</a:t>
            </a:r>
            <a:r>
              <a:rPr lang="zh-CN" altLang="en-US" dirty="0">
                <a:latin typeface="新宋体" panose="02010609030101010101" pitchFamily="49" charset="-122"/>
                <a:ea typeface="新宋体" panose="02010609030101010101" pitchFamily="49" charset="-122"/>
              </a:rPr>
              <a:t>提出问题、设置任务或引导对话</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随着当前人工智能</a:t>
            </a:r>
            <a:r>
              <a:rPr lang="zh-CN" altLang="en-US" dirty="0">
                <a:latin typeface="新宋体" panose="02010609030101010101" pitchFamily="49" charset="-122"/>
                <a:ea typeface="新宋体" panose="02010609030101010101" pitchFamily="49" charset="-122"/>
              </a:rPr>
              <a:t>技术</a:t>
            </a:r>
            <a:r>
              <a:rPr lang="zh-CN" altLang="en-US" dirty="0" smtClean="0">
                <a:latin typeface="新宋体" panose="02010609030101010101" pitchFamily="49" charset="-122"/>
                <a:ea typeface="新宋体" panose="02010609030101010101" pitchFamily="49" charset="-122"/>
              </a:rPr>
              <a:t>的不断普及与进步，</a:t>
            </a:r>
            <a:r>
              <a:rPr lang="en-US" altLang="zh-CN" dirty="0">
                <a:latin typeface="新宋体" panose="02010609030101010101" pitchFamily="49" charset="-122"/>
                <a:ea typeface="新宋体" panose="02010609030101010101" pitchFamily="49" charset="-122"/>
              </a:rPr>
              <a:t>Prompt </a:t>
            </a:r>
            <a:r>
              <a:rPr lang="en-US" altLang="zh-CN" dirty="0" smtClean="0">
                <a:latin typeface="新宋体" panose="02010609030101010101" pitchFamily="49" charset="-122"/>
                <a:ea typeface="新宋体" panose="02010609030101010101" pitchFamily="49" charset="-122"/>
              </a:rPr>
              <a:t>Engineering</a:t>
            </a:r>
            <a:r>
              <a:rPr lang="zh-CN" altLang="en-US" dirty="0" smtClean="0">
                <a:latin typeface="新宋体" panose="02010609030101010101" pitchFamily="49" charset="-122"/>
                <a:ea typeface="新宋体" panose="02010609030101010101" pitchFamily="49" charset="-122"/>
              </a:rPr>
              <a:t>成为</a:t>
            </a:r>
            <a:r>
              <a:rPr lang="zh-CN" altLang="en-US" dirty="0">
                <a:latin typeface="新宋体" panose="02010609030101010101" pitchFamily="49" charset="-122"/>
                <a:ea typeface="新宋体" panose="02010609030101010101" pitchFamily="49" charset="-122"/>
              </a:rPr>
              <a:t>最直观的</a:t>
            </a:r>
            <a:r>
              <a:rPr lang="zh-CN" altLang="en-US" dirty="0" smtClean="0">
                <a:latin typeface="新宋体" panose="02010609030101010101" pitchFamily="49" charset="-122"/>
                <a:ea typeface="新宋体" panose="02010609030101010101" pitchFamily="49" charset="-122"/>
              </a:rPr>
              <a:t>方式，让算法人员、开发人员以及非</a:t>
            </a:r>
            <a:r>
              <a:rPr lang="zh-CN" altLang="en-US" dirty="0">
                <a:latin typeface="新宋体" panose="02010609030101010101" pitchFamily="49" charset="-122"/>
                <a:ea typeface="新宋体" panose="02010609030101010101" pitchFamily="49" charset="-122"/>
              </a:rPr>
              <a:t>技术用户能够访问和利用</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的强大</a:t>
            </a:r>
            <a:r>
              <a:rPr lang="zh-CN" altLang="en-US" dirty="0" smtClean="0">
                <a:latin typeface="新宋体" panose="02010609030101010101" pitchFamily="49" charset="-122"/>
                <a:ea typeface="新宋体" panose="02010609030101010101" pitchFamily="49" charset="-122"/>
              </a:rPr>
              <a:t>能力，</a:t>
            </a:r>
            <a:r>
              <a:rPr lang="zh-CN" altLang="en-US" dirty="0">
                <a:latin typeface="新宋体" panose="02010609030101010101" pitchFamily="49" charset="-122"/>
                <a:ea typeface="新宋体" panose="02010609030101010101" pitchFamily="49" charset="-122"/>
              </a:rPr>
              <a:t>帮助人类与</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更加紧密和高效地</a:t>
            </a:r>
            <a:r>
              <a:rPr lang="zh-CN" altLang="en-US" dirty="0" smtClean="0">
                <a:latin typeface="新宋体" panose="02010609030101010101" pitchFamily="49" charset="-122"/>
                <a:ea typeface="新宋体" panose="02010609030101010101" pitchFamily="49" charset="-122"/>
              </a:rPr>
              <a:t>协作。</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是现代</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应用的基石，它的发展和研究将会深刻影响我们使用和与</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交互的</a:t>
            </a:r>
            <a:r>
              <a:rPr lang="zh-CN" altLang="en-US" dirty="0" smtClean="0">
                <a:latin typeface="新宋体" panose="02010609030101010101" pitchFamily="49" charset="-122"/>
                <a:ea typeface="新宋体" panose="02010609030101010101" pitchFamily="49" charset="-122"/>
              </a:rPr>
              <a:t>方式。</a:t>
            </a:r>
            <a:r>
              <a:rPr lang="zh-CN" altLang="en-US" dirty="0">
                <a:latin typeface="新宋体" panose="02010609030101010101" pitchFamily="49" charset="-122"/>
                <a:ea typeface="新宋体" panose="02010609030101010101" pitchFamily="49" charset="-122"/>
              </a:rPr>
              <a:t>随着模型的进步，</a:t>
            </a:r>
            <a:r>
              <a:rPr lang="en-US" altLang="zh-CN" dirty="0">
                <a:latin typeface="新宋体" panose="02010609030101010101" pitchFamily="49" charset="-122"/>
                <a:ea typeface="新宋体" panose="02010609030101010101" pitchFamily="49" charset="-122"/>
              </a:rPr>
              <a:t>Prompt Engineering</a:t>
            </a:r>
            <a:r>
              <a:rPr lang="zh-CN" altLang="en-US" dirty="0">
                <a:latin typeface="新宋体" panose="02010609030101010101" pitchFamily="49" charset="-122"/>
                <a:ea typeface="新宋体" panose="02010609030101010101" pitchFamily="49" charset="-122"/>
              </a:rPr>
              <a:t>将会变得更加复杂和精细化，它的</a:t>
            </a:r>
            <a:r>
              <a:rPr lang="zh-CN" altLang="en-US" dirty="0" smtClean="0">
                <a:latin typeface="新宋体" panose="02010609030101010101" pitchFamily="49" charset="-122"/>
                <a:ea typeface="新宋体" panose="02010609030101010101" pitchFamily="49" charset="-122"/>
              </a:rPr>
              <a:t>重要性随时间不断增长。</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课程目标：</a:t>
            </a:r>
            <a:endParaRPr lang="en-US" altLang="zh-CN" dirty="0" smtClean="0">
              <a:latin typeface="新宋体" panose="02010609030101010101" pitchFamily="49" charset="-122"/>
              <a:ea typeface="新宋体" panose="02010609030101010101" pitchFamily="49" charset="-122"/>
            </a:endParaRPr>
          </a:p>
        </p:txBody>
      </p:sp>
      <p:sp>
        <p:nvSpPr>
          <p:cNvPr id="6" name="矩形 5"/>
          <p:cNvSpPr/>
          <p:nvPr/>
        </p:nvSpPr>
        <p:spPr>
          <a:xfrm>
            <a:off x="747714" y="5753938"/>
            <a:ext cx="10553406" cy="923330"/>
          </a:xfrm>
          <a:prstGeom prst="rect">
            <a:avLst/>
          </a:prstGeom>
        </p:spPr>
        <p:txBody>
          <a:bodyPr wrap="square">
            <a:spAutoFit/>
          </a:bodyPr>
          <a:lstStyle/>
          <a:p>
            <a:pPr>
              <a:lnSpc>
                <a:spcPct val="150000"/>
              </a:lnSpc>
            </a:pPr>
            <a:r>
              <a:rPr lang="zh-CN" altLang="en-US" dirty="0" smtClean="0">
                <a:latin typeface="新宋体" panose="02010609030101010101" pitchFamily="49" charset="-122"/>
                <a:ea typeface="新宋体" panose="02010609030101010101" pitchFamily="49" charset="-122"/>
              </a:rPr>
              <a:t>目标受众：有初步的</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编写经验，对</a:t>
            </a:r>
            <a:r>
              <a:rPr lang="en-US" altLang="zh-CN" dirty="0" err="1" smtClean="0">
                <a:latin typeface="新宋体" panose="02010609030101010101" pitchFamily="49" charset="-122"/>
                <a:ea typeface="新宋体" panose="02010609030101010101" pitchFamily="49" charset="-122"/>
              </a:rPr>
              <a:t>ChatGPT</a:t>
            </a:r>
            <a:r>
              <a:rPr lang="zh-CN" altLang="en-US" dirty="0" smtClean="0">
                <a:latin typeface="新宋体" panose="02010609030101010101" pitchFamily="49" charset="-122"/>
                <a:ea typeface="新宋体" panose="02010609030101010101" pitchFamily="49" charset="-122"/>
              </a:rPr>
              <a:t>、文心一言等对话助手有了解与实际应用；有大语言模型、</a:t>
            </a:r>
            <a:r>
              <a:rPr lang="en-US" altLang="zh-CN" dirty="0" smtClean="0">
                <a:latin typeface="新宋体" panose="02010609030101010101" pitchFamily="49" charset="-122"/>
                <a:ea typeface="新宋体" panose="02010609030101010101" pitchFamily="49" charset="-122"/>
              </a:rPr>
              <a:t>NLP</a:t>
            </a:r>
            <a:r>
              <a:rPr lang="zh-CN" altLang="en-US" dirty="0" smtClean="0">
                <a:latin typeface="新宋体" panose="02010609030101010101" pitchFamily="49" charset="-122"/>
                <a:ea typeface="新宋体" panose="02010609030101010101" pitchFamily="49" charset="-122"/>
              </a:rPr>
              <a:t>相关基础（可选）。</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068401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自我一致性：</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2" name="矩形 41"/>
          <p:cNvSpPr/>
          <p:nvPr/>
        </p:nvSpPr>
        <p:spPr>
          <a:xfrm>
            <a:off x="326493" y="831733"/>
            <a:ext cx="1341885" cy="461665"/>
          </a:xfrm>
          <a:prstGeom prst="rect">
            <a:avLst/>
          </a:prstGeom>
        </p:spPr>
        <p:txBody>
          <a:bodyPr wrap="square">
            <a:spAutoFit/>
          </a:bodyPr>
          <a:lstStyle/>
          <a:p>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问题</a:t>
            </a:r>
            <a:r>
              <a:rPr lang="en-US" altLang="zh-CN" sz="2400" b="1" dirty="0" smtClean="0">
                <a:solidFill>
                  <a:schemeClr val="tx1">
                    <a:lumMod val="50000"/>
                    <a:lumOff val="50000"/>
                  </a:schemeClr>
                </a:solidFill>
                <a:latin typeface="新宋体" panose="02010609030101010101" pitchFamily="49" charset="-122"/>
                <a:ea typeface="新宋体" panose="02010609030101010101" pitchFamily="49" charset="-122"/>
              </a:rPr>
              <a:t>1</a:t>
            </a:r>
            <a:r>
              <a:rPr lang="zh-CN" altLang="en-US" sz="2400" b="1"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17" name="矩形 16"/>
          <p:cNvSpPr/>
          <p:nvPr/>
        </p:nvSpPr>
        <p:spPr>
          <a:xfrm>
            <a:off x="1513064" y="2009712"/>
            <a:ext cx="9990465" cy="646331"/>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论文中给出的都是封闭域的评估。对于开放域（文案撰写、代码编写、任务规划、内容润色</a:t>
            </a:r>
            <a:r>
              <a:rPr lang="en-US" altLang="zh-CN" dirty="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）等场景，如何进一步提升质量</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18" name="矩形 17"/>
          <p:cNvSpPr/>
          <p:nvPr/>
        </p:nvSpPr>
        <p:spPr>
          <a:xfrm>
            <a:off x="326493" y="1970730"/>
            <a:ext cx="1295643" cy="461665"/>
          </a:xfrm>
          <a:prstGeom prst="rect">
            <a:avLst/>
          </a:prstGeom>
        </p:spPr>
        <p:txBody>
          <a:bodyPr wrap="square">
            <a:spAutoFit/>
          </a:bodyPr>
          <a:lstStyle/>
          <a:p>
            <a:r>
              <a:rPr lang="zh-CN" altLang="en-US" sz="2400" b="1" dirty="0" smtClean="0">
                <a:solidFill>
                  <a:srgbClr val="00B050"/>
                </a:solidFill>
                <a:latin typeface="新宋体" panose="02010609030101010101" pitchFamily="49" charset="-122"/>
                <a:ea typeface="新宋体" panose="02010609030101010101" pitchFamily="49" charset="-122"/>
              </a:rPr>
              <a:t>问题</a:t>
            </a:r>
            <a:r>
              <a:rPr lang="en-US" altLang="zh-CN" sz="2400" b="1" dirty="0">
                <a:solidFill>
                  <a:srgbClr val="00B050"/>
                </a:solidFill>
                <a:latin typeface="新宋体" panose="02010609030101010101" pitchFamily="49" charset="-122"/>
                <a:ea typeface="新宋体" panose="02010609030101010101" pitchFamily="49" charset="-122"/>
              </a:rPr>
              <a:t>2</a:t>
            </a:r>
            <a:r>
              <a:rPr lang="zh-CN" altLang="en-US" sz="2400" b="1" dirty="0" smtClean="0">
                <a:solidFill>
                  <a:srgbClr val="00B050"/>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7" name="矩形 6"/>
          <p:cNvSpPr/>
          <p:nvPr/>
        </p:nvSpPr>
        <p:spPr>
          <a:xfrm>
            <a:off x="1513064" y="895040"/>
            <a:ext cx="9990465" cy="369332"/>
          </a:xfrm>
          <a:prstGeom prst="rect">
            <a:avLst/>
          </a:prstGeom>
        </p:spPr>
        <p:txBody>
          <a:bodyPr wrap="square">
            <a:spAutoFit/>
          </a:bodyPr>
          <a:lstStyle/>
          <a:p>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可否通过调整</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temperature</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dirty="0" err="1" smtClean="0">
                <a:solidFill>
                  <a:schemeClr val="tx1">
                    <a:lumMod val="50000"/>
                    <a:lumOff val="50000"/>
                  </a:schemeClr>
                </a:solidFill>
                <a:latin typeface="新宋体" panose="02010609030101010101" pitchFamily="49" charset="-122"/>
                <a:ea typeface="新宋体" panose="02010609030101010101" pitchFamily="49" charset="-122"/>
              </a:rPr>
              <a:t>top_p</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参数来控制概率，降低采样推理路径的采样数量，节省</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token</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8" name="矩形 7"/>
          <p:cNvSpPr/>
          <p:nvPr/>
        </p:nvSpPr>
        <p:spPr>
          <a:xfrm>
            <a:off x="1513064" y="3352473"/>
            <a:ext cx="9990465" cy="369332"/>
          </a:xfrm>
          <a:prstGeom prst="rect">
            <a:avLst/>
          </a:prstGeom>
        </p:spPr>
        <p:txBody>
          <a:bodyPr wrap="square">
            <a:spAutoFit/>
          </a:bodyPr>
          <a:lstStyle/>
          <a:p>
            <a:r>
              <a:rPr lang="en-US" altLang="zh-CN" dirty="0" smtClean="0">
                <a:solidFill>
                  <a:schemeClr val="bg1">
                    <a:lumMod val="50000"/>
                  </a:schemeClr>
                </a:solidFill>
                <a:latin typeface="新宋体" panose="02010609030101010101" pitchFamily="49" charset="-122"/>
                <a:ea typeface="新宋体" panose="02010609030101010101" pitchFamily="49" charset="-122"/>
              </a:rPr>
              <a:t>Cot-SC</a:t>
            </a:r>
            <a:r>
              <a:rPr lang="zh-CN" altLang="en-US" dirty="0" smtClean="0">
                <a:solidFill>
                  <a:schemeClr val="bg1">
                    <a:lumMod val="50000"/>
                  </a:schemeClr>
                </a:solidFill>
                <a:latin typeface="新宋体" panose="02010609030101010101" pitchFamily="49" charset="-122"/>
                <a:ea typeface="新宋体" panose="02010609030101010101" pitchFamily="49" charset="-122"/>
              </a:rPr>
              <a:t>基于大部分推理链是正确的情况。如果问题过于复杂，几乎每条推理链都不对怎么办？</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p:txBody>
      </p:sp>
      <p:sp>
        <p:nvSpPr>
          <p:cNvPr id="9" name="矩形 8"/>
          <p:cNvSpPr/>
          <p:nvPr/>
        </p:nvSpPr>
        <p:spPr>
          <a:xfrm>
            <a:off x="326493" y="3282495"/>
            <a:ext cx="1295643" cy="461665"/>
          </a:xfrm>
          <a:prstGeom prst="rect">
            <a:avLst/>
          </a:prstGeom>
        </p:spPr>
        <p:txBody>
          <a:bodyPr wrap="square">
            <a:spAutoFit/>
          </a:bodyPr>
          <a:lstStyle/>
          <a:p>
            <a:r>
              <a:rPr lang="zh-CN" altLang="en-US" sz="2400" b="1" dirty="0">
                <a:solidFill>
                  <a:schemeClr val="tx1">
                    <a:lumMod val="50000"/>
                    <a:lumOff val="50000"/>
                  </a:schemeClr>
                </a:solidFill>
                <a:latin typeface="新宋体" panose="02010609030101010101" pitchFamily="49" charset="-122"/>
                <a:ea typeface="新宋体" panose="02010609030101010101" pitchFamily="49" charset="-122"/>
              </a:rPr>
              <a:t>问题</a:t>
            </a:r>
            <a:r>
              <a:rPr lang="en-US" altLang="zh-CN" sz="2400" b="1" dirty="0">
                <a:solidFill>
                  <a:schemeClr val="tx1">
                    <a:lumMod val="50000"/>
                    <a:lumOff val="50000"/>
                  </a:schemeClr>
                </a:solidFill>
                <a:latin typeface="新宋体" panose="02010609030101010101" pitchFamily="49" charset="-122"/>
                <a:ea typeface="新宋体" panose="02010609030101010101" pitchFamily="49" charset="-122"/>
              </a:rPr>
              <a:t>3</a:t>
            </a:r>
            <a:r>
              <a:rPr lang="zh-CN" altLang="en-US" sz="2400" b="1" dirty="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sz="2400" b="1"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3" name="矩形 2"/>
          <p:cNvSpPr/>
          <p:nvPr/>
        </p:nvSpPr>
        <p:spPr>
          <a:xfrm>
            <a:off x="3527658" y="4032057"/>
            <a:ext cx="877163" cy="400110"/>
          </a:xfrm>
          <a:prstGeom prst="rect">
            <a:avLst/>
          </a:prstGeom>
        </p:spPr>
        <p:txBody>
          <a:bodyPr wrap="none">
            <a:spAutoFit/>
          </a:bodyPr>
          <a:lstStyle/>
          <a:p>
            <a:r>
              <a:rPr lang="en-US" altLang="zh-CN" sz="2000" dirty="0">
                <a:hlinkClick r:id="rId3"/>
              </a:rPr>
              <a:t>cot-</a:t>
            </a:r>
            <a:r>
              <a:rPr lang="en-US" altLang="zh-CN" sz="2000" dirty="0" err="1">
                <a:hlinkClick r:id="rId3"/>
              </a:rPr>
              <a:t>sc</a:t>
            </a:r>
            <a:endParaRPr lang="zh-CN" altLang="en-US" sz="2000" dirty="0"/>
          </a:p>
        </p:txBody>
      </p:sp>
      <p:sp>
        <p:nvSpPr>
          <p:cNvPr id="10" name="矩形 9"/>
          <p:cNvSpPr/>
          <p:nvPr/>
        </p:nvSpPr>
        <p:spPr>
          <a:xfrm>
            <a:off x="1513063" y="4047446"/>
            <a:ext cx="9990465" cy="369332"/>
          </a:xfrm>
          <a:prstGeom prst="rect">
            <a:avLst/>
          </a:prstGeom>
        </p:spPr>
        <p:txBody>
          <a:bodyPr wrap="square">
            <a:spAutoFit/>
          </a:bodyPr>
          <a:lstStyle/>
          <a:p>
            <a:r>
              <a:rPr lang="en-US" altLang="zh-CN" dirty="0" err="1" smtClean="0">
                <a:solidFill>
                  <a:schemeClr val="tx1"/>
                </a:solidFill>
                <a:latin typeface="新宋体" panose="02010609030101010101" pitchFamily="49" charset="-122"/>
                <a:ea typeface="新宋体" panose="02010609030101010101" pitchFamily="49" charset="-122"/>
              </a:rPr>
              <a:t>CoT</a:t>
            </a:r>
            <a:r>
              <a:rPr lang="en-US" altLang="zh-CN" dirty="0" smtClean="0">
                <a:solidFill>
                  <a:schemeClr val="tx1"/>
                </a:solidFill>
                <a:latin typeface="新宋体" panose="02010609030101010101" pitchFamily="49" charset="-122"/>
                <a:ea typeface="新宋体" panose="02010609030101010101" pitchFamily="49" charset="-122"/>
              </a:rPr>
              <a:t>-SC Demo</a:t>
            </a:r>
            <a:r>
              <a:rPr lang="zh-CN" altLang="en-US" dirty="0" smtClean="0">
                <a:solidFill>
                  <a:schemeClr val="tx1"/>
                </a:solidFill>
                <a:latin typeface="新宋体" panose="02010609030101010101" pitchFamily="49" charset="-122"/>
                <a:ea typeface="新宋体" panose="02010609030101010101" pitchFamily="49" charset="-122"/>
              </a:rPr>
              <a:t>演示</a:t>
            </a:r>
            <a:endParaRPr lang="en-US" altLang="zh-CN" dirty="0" smtClean="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39221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反馈精炼：</a:t>
            </a:r>
            <a:r>
              <a:rPr lang="en-US" altLang="zh-CN" sz="2400" dirty="0" smtClean="0">
                <a:solidFill>
                  <a:srgbClr val="3856F5"/>
                </a:solidFill>
                <a:latin typeface="微软雅黑" panose="020B0503020204020204" pitchFamily="34" charset="-122"/>
                <a:ea typeface="微软雅黑" panose="020B0503020204020204" pitchFamily="34" charset="-122"/>
              </a:rPr>
              <a:t>Self-Refine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8180445" cy="369332"/>
          </a:xfrm>
          <a:prstGeom prst="rect">
            <a:avLst/>
          </a:prstGeom>
        </p:spPr>
        <p:txBody>
          <a:bodyPr wrap="none">
            <a:spAutoFit/>
          </a:bodyPr>
          <a:lstStyle/>
          <a:p>
            <a:r>
              <a:rPr lang="en-US" altLang="zh-CN" i="1" dirty="0" smtClean="0">
                <a:solidFill>
                  <a:srgbClr val="0070C0"/>
                </a:solidFill>
                <a:latin typeface="-apple-system"/>
              </a:rPr>
              <a:t>《Self Refine</a:t>
            </a:r>
            <a:r>
              <a:rPr lang="zh-CN" altLang="en-US" i="1" dirty="0" smtClean="0">
                <a:solidFill>
                  <a:srgbClr val="0070C0"/>
                </a:solidFill>
                <a:latin typeface="-apple-system"/>
              </a:rPr>
              <a:t>：</a:t>
            </a:r>
            <a:r>
              <a:rPr lang="en-US" altLang="zh-CN" i="1" dirty="0" smtClean="0">
                <a:solidFill>
                  <a:srgbClr val="0070C0"/>
                </a:solidFill>
                <a:latin typeface="-apple-system"/>
              </a:rPr>
              <a:t>Iterative </a:t>
            </a:r>
            <a:r>
              <a:rPr lang="en-US" altLang="zh-CN" i="1" dirty="0">
                <a:solidFill>
                  <a:srgbClr val="0070C0"/>
                </a:solidFill>
                <a:latin typeface="-apple-system"/>
              </a:rPr>
              <a:t>Refinement with Self-Feedback》,</a:t>
            </a:r>
            <a:r>
              <a:rPr lang="en-US" altLang="zh-CN" i="1" dirty="0" smtClean="0">
                <a:solidFill>
                  <a:srgbClr val="0070C0"/>
                </a:solidFill>
              </a:rPr>
              <a:t> CMU</a:t>
            </a:r>
            <a:r>
              <a:rPr lang="zh-CN" altLang="en-US" i="1" dirty="0" smtClean="0">
                <a:solidFill>
                  <a:srgbClr val="0070C0"/>
                </a:solidFill>
              </a:rPr>
              <a:t>，</a:t>
            </a:r>
            <a:r>
              <a:rPr lang="en-US" altLang="zh-CN" i="1" dirty="0" err="1" smtClean="0">
                <a:solidFill>
                  <a:srgbClr val="0070C0"/>
                </a:solidFill>
              </a:rPr>
              <a:t>Nvidia</a:t>
            </a:r>
            <a:endParaRPr lang="zh-CN" altLang="en-US" i="1" dirty="0">
              <a:solidFill>
                <a:srgbClr val="0070C0"/>
              </a:solidFill>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35" y="1094920"/>
            <a:ext cx="5279439" cy="240150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24" y="4190941"/>
            <a:ext cx="5156662" cy="2142866"/>
          </a:xfrm>
          <a:prstGeom prst="rect">
            <a:avLst/>
          </a:prstGeom>
        </p:spPr>
      </p:pic>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6987" y="4102907"/>
            <a:ext cx="6325614" cy="2307994"/>
          </a:xfrm>
          <a:prstGeom prst="rect">
            <a:avLst/>
          </a:prstGeom>
        </p:spPr>
      </p:pic>
      <p:cxnSp>
        <p:nvCxnSpPr>
          <p:cNvPr id="16" name="直接连接符 15"/>
          <p:cNvCxnSpPr/>
          <p:nvPr/>
        </p:nvCxnSpPr>
        <p:spPr>
          <a:xfrm>
            <a:off x="5695599" y="972304"/>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81000" y="3755770"/>
            <a:ext cx="115062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51541" y="4772862"/>
            <a:ext cx="4105029" cy="684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4" name="矩形 23"/>
          <p:cNvSpPr/>
          <p:nvPr/>
        </p:nvSpPr>
        <p:spPr>
          <a:xfrm>
            <a:off x="7651541" y="5774725"/>
            <a:ext cx="4105029" cy="216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21" name="图片 2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711" y="985824"/>
            <a:ext cx="5533378" cy="2610296"/>
          </a:xfrm>
          <a:prstGeom prst="rect">
            <a:avLst/>
          </a:prstGeom>
        </p:spPr>
      </p:pic>
      <p:sp>
        <p:nvSpPr>
          <p:cNvPr id="26" name="矩形 25"/>
          <p:cNvSpPr/>
          <p:nvPr/>
        </p:nvSpPr>
        <p:spPr>
          <a:xfrm>
            <a:off x="270925" y="610955"/>
            <a:ext cx="900150" cy="369332"/>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流程</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27" name="矩形 26"/>
          <p:cNvSpPr/>
          <p:nvPr/>
        </p:nvSpPr>
        <p:spPr>
          <a:xfrm>
            <a:off x="209535" y="3773863"/>
            <a:ext cx="900150" cy="369332"/>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方法</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28" name="矩形 27"/>
          <p:cNvSpPr/>
          <p:nvPr/>
        </p:nvSpPr>
        <p:spPr>
          <a:xfrm>
            <a:off x="5931699" y="627590"/>
            <a:ext cx="900150" cy="369332"/>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示例</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29" name="矩形 28"/>
          <p:cNvSpPr/>
          <p:nvPr/>
        </p:nvSpPr>
        <p:spPr>
          <a:xfrm>
            <a:off x="5900136" y="3804386"/>
            <a:ext cx="1431105" cy="369332"/>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实验结果</a:t>
            </a:r>
            <a:endParaRPr lang="en-US" altLang="zh-CN" dirty="0" smtClean="0">
              <a:solidFill>
                <a:srgbClr val="191B1F"/>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46387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反馈精炼：</a:t>
            </a:r>
            <a:r>
              <a:rPr lang="en-US" altLang="zh-CN" sz="2400" dirty="0" smtClean="0">
                <a:solidFill>
                  <a:srgbClr val="3856F5"/>
                </a:solidFill>
                <a:latin typeface="微软雅黑" panose="020B0503020204020204" pitchFamily="34" charset="-122"/>
                <a:ea typeface="微软雅黑" panose="020B0503020204020204" pitchFamily="34" charset="-122"/>
              </a:rPr>
              <a:t>Self-Refine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8180445" cy="369332"/>
          </a:xfrm>
          <a:prstGeom prst="rect">
            <a:avLst/>
          </a:prstGeom>
        </p:spPr>
        <p:txBody>
          <a:bodyPr wrap="none">
            <a:spAutoFit/>
          </a:bodyPr>
          <a:lstStyle/>
          <a:p>
            <a:r>
              <a:rPr lang="en-US" altLang="zh-CN" i="1" dirty="0" smtClean="0">
                <a:solidFill>
                  <a:srgbClr val="0070C0"/>
                </a:solidFill>
                <a:latin typeface="-apple-system"/>
              </a:rPr>
              <a:t>《Self Refine</a:t>
            </a:r>
            <a:r>
              <a:rPr lang="zh-CN" altLang="en-US" i="1" dirty="0" smtClean="0">
                <a:solidFill>
                  <a:srgbClr val="0070C0"/>
                </a:solidFill>
                <a:latin typeface="-apple-system"/>
              </a:rPr>
              <a:t>：</a:t>
            </a:r>
            <a:r>
              <a:rPr lang="en-US" altLang="zh-CN" i="1" dirty="0" smtClean="0">
                <a:solidFill>
                  <a:srgbClr val="0070C0"/>
                </a:solidFill>
                <a:latin typeface="-apple-system"/>
              </a:rPr>
              <a:t>Iterative </a:t>
            </a:r>
            <a:r>
              <a:rPr lang="en-US" altLang="zh-CN" i="1" dirty="0">
                <a:solidFill>
                  <a:srgbClr val="0070C0"/>
                </a:solidFill>
                <a:latin typeface="-apple-system"/>
              </a:rPr>
              <a:t>Refinement with Self-Feedback》,</a:t>
            </a:r>
            <a:r>
              <a:rPr lang="en-US" altLang="zh-CN" i="1" dirty="0" smtClean="0">
                <a:solidFill>
                  <a:srgbClr val="0070C0"/>
                </a:solidFill>
              </a:rPr>
              <a:t> CMU</a:t>
            </a:r>
            <a:r>
              <a:rPr lang="zh-CN" altLang="en-US" i="1" dirty="0" smtClean="0">
                <a:solidFill>
                  <a:srgbClr val="0070C0"/>
                </a:solidFill>
              </a:rPr>
              <a:t>，</a:t>
            </a:r>
            <a:r>
              <a:rPr lang="en-US" altLang="zh-CN" i="1" dirty="0" err="1" smtClean="0">
                <a:solidFill>
                  <a:srgbClr val="0070C0"/>
                </a:solidFill>
              </a:rPr>
              <a:t>Nvidia</a:t>
            </a:r>
            <a:endParaRPr lang="zh-CN" altLang="en-US" i="1" dirty="0">
              <a:solidFill>
                <a:srgbClr val="0070C0"/>
              </a:solidFill>
            </a:endParaRPr>
          </a:p>
        </p:txBody>
      </p:sp>
      <p:sp>
        <p:nvSpPr>
          <p:cNvPr id="22" name="矩形 21"/>
          <p:cNvSpPr/>
          <p:nvPr/>
        </p:nvSpPr>
        <p:spPr>
          <a:xfrm>
            <a:off x="894984" y="1356928"/>
            <a:ext cx="10366574" cy="1477328"/>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191B1F"/>
                </a:solidFill>
                <a:latin typeface="新宋体" panose="02010609030101010101" pitchFamily="49" charset="-122"/>
                <a:ea typeface="新宋体" panose="02010609030101010101" pitchFamily="49" charset="-122"/>
              </a:rPr>
              <a:t>在情感逆转、交互对话、代码可读性提升、约束生成等开放域（文科）问题上，</a:t>
            </a:r>
            <a:r>
              <a:rPr lang="en-US" altLang="zh-CN" dirty="0" smtClean="0">
                <a:solidFill>
                  <a:srgbClr val="191B1F"/>
                </a:solidFill>
                <a:latin typeface="新宋体" panose="02010609030101010101" pitchFamily="49" charset="-122"/>
                <a:ea typeface="新宋体" panose="02010609030101010101" pitchFamily="49" charset="-122"/>
              </a:rPr>
              <a:t>Self-Refine</a:t>
            </a:r>
            <a:r>
              <a:rPr lang="zh-CN" altLang="en-US" dirty="0" smtClean="0">
                <a:solidFill>
                  <a:srgbClr val="191B1F"/>
                </a:solidFill>
                <a:latin typeface="新宋体" panose="02010609030101010101" pitchFamily="49" charset="-122"/>
                <a:ea typeface="新宋体" panose="02010609030101010101" pitchFamily="49" charset="-122"/>
              </a:rPr>
              <a:t>提升非常明显；在数学、物理等问题上，几乎没有提升。</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rgbClr val="191B1F"/>
                </a:solidFill>
                <a:latin typeface="新宋体" panose="02010609030101010101" pitchFamily="49" charset="-122"/>
                <a:ea typeface="新宋体" panose="02010609030101010101" pitchFamily="49" charset="-122"/>
              </a:rPr>
              <a:t>在大模型上提升明显；在小的模型上（</a:t>
            </a:r>
            <a:r>
              <a:rPr lang="en-US" altLang="zh-CN" dirty="0">
                <a:solidFill>
                  <a:srgbClr val="191B1F"/>
                </a:solidFill>
                <a:latin typeface="新宋体" panose="02010609030101010101" pitchFamily="49" charset="-122"/>
                <a:ea typeface="新宋体" panose="02010609030101010101" pitchFamily="49" charset="-122"/>
              </a:rPr>
              <a:t>Vicuna-13B</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191B1F"/>
                </a:solidFill>
                <a:latin typeface="新宋体" panose="02010609030101010101" pitchFamily="49" charset="-122"/>
                <a:ea typeface="新宋体" panose="02010609030101010101" pitchFamily="49" charset="-122"/>
              </a:rPr>
              <a:t>refinement process</a:t>
            </a:r>
            <a:r>
              <a:rPr lang="zh-CN" altLang="en-US" dirty="0" smtClean="0">
                <a:solidFill>
                  <a:srgbClr val="191B1F"/>
                </a:solidFill>
                <a:latin typeface="新宋体" panose="02010609030101010101" pitchFamily="49" charset="-122"/>
                <a:ea typeface="新宋体" panose="02010609030101010101" pitchFamily="49" charset="-122"/>
              </a:rPr>
              <a:t>表现很差，不能提供好的反馈意见。</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3" name="矩形 12"/>
          <p:cNvSpPr/>
          <p:nvPr/>
        </p:nvSpPr>
        <p:spPr>
          <a:xfrm>
            <a:off x="445805" y="901528"/>
            <a:ext cx="10976174" cy="461665"/>
          </a:xfrm>
          <a:prstGeom prst="rect">
            <a:avLst/>
          </a:prstGeom>
        </p:spPr>
        <p:txBody>
          <a:bodyPr wrap="square">
            <a:spAutoFit/>
          </a:bodyPr>
          <a:lstStyle/>
          <a:p>
            <a:r>
              <a:rPr lang="zh-CN" altLang="en-US" sz="2400" b="1" dirty="0" smtClean="0">
                <a:solidFill>
                  <a:srgbClr val="191B1F"/>
                </a:solidFill>
                <a:latin typeface="新宋体" panose="02010609030101010101" pitchFamily="49" charset="-122"/>
                <a:ea typeface="新宋体" panose="02010609030101010101" pitchFamily="49" charset="-122"/>
              </a:rPr>
              <a:t>结论</a:t>
            </a:r>
            <a:endParaRPr lang="en-US" altLang="zh-CN" sz="2400" b="1" dirty="0" smtClean="0">
              <a:solidFill>
                <a:srgbClr val="191B1F"/>
              </a:solidFill>
              <a:latin typeface="新宋体" panose="02010609030101010101" pitchFamily="49" charset="-122"/>
              <a:ea typeface="新宋体" panose="02010609030101010101" pitchFamily="49" charset="-122"/>
            </a:endParaRPr>
          </a:p>
        </p:txBody>
      </p:sp>
      <p:sp>
        <p:nvSpPr>
          <p:cNvPr id="14" name="矩形 13"/>
          <p:cNvSpPr/>
          <p:nvPr/>
        </p:nvSpPr>
        <p:spPr>
          <a:xfrm>
            <a:off x="894984" y="3795328"/>
            <a:ext cx="10366574" cy="646331"/>
          </a:xfrm>
          <a:prstGeom prst="rect">
            <a:avLst/>
          </a:prstGeom>
        </p:spPr>
        <p:txBody>
          <a:bodyPr wrap="square">
            <a:spAutoFit/>
          </a:bodyPr>
          <a:lstStyle/>
          <a:p>
            <a:r>
              <a:rPr lang="zh-CN" altLang="en-US" dirty="0" smtClean="0">
                <a:solidFill>
                  <a:srgbClr val="191B1F"/>
                </a:solidFill>
                <a:latin typeface="新宋体" panose="02010609030101010101" pitchFamily="49" charset="-122"/>
                <a:ea typeface="新宋体" panose="02010609030101010101" pitchFamily="49" charset="-122"/>
              </a:rPr>
              <a:t>用</a:t>
            </a:r>
            <a:r>
              <a:rPr lang="en-US" altLang="zh-CN" dirty="0" smtClean="0">
                <a:solidFill>
                  <a:srgbClr val="191B1F"/>
                </a:solidFill>
                <a:latin typeface="新宋体" panose="02010609030101010101" pitchFamily="49" charset="-122"/>
                <a:ea typeface="新宋体" panose="02010609030101010101" pitchFamily="49" charset="-122"/>
              </a:rPr>
              <a:t>LLM</a:t>
            </a:r>
            <a:r>
              <a:rPr lang="zh-CN" altLang="en-US" dirty="0" smtClean="0">
                <a:solidFill>
                  <a:srgbClr val="191B1F"/>
                </a:solidFill>
                <a:latin typeface="新宋体" panose="02010609030101010101" pitchFamily="49" charset="-122"/>
                <a:ea typeface="新宋体" panose="02010609030101010101" pitchFamily="49" charset="-122"/>
              </a:rPr>
              <a:t>本身，或者外部环境对于</a:t>
            </a:r>
            <a:r>
              <a:rPr lang="en-US" altLang="zh-CN" dirty="0" smtClean="0">
                <a:solidFill>
                  <a:srgbClr val="191B1F"/>
                </a:solidFill>
                <a:latin typeface="新宋体" panose="02010609030101010101" pitchFamily="49" charset="-122"/>
                <a:ea typeface="新宋体" panose="02010609030101010101" pitchFamily="49" charset="-122"/>
              </a:rPr>
              <a:t>LLM</a:t>
            </a:r>
            <a:r>
              <a:rPr lang="zh-CN" altLang="en-US" dirty="0" smtClean="0">
                <a:solidFill>
                  <a:srgbClr val="191B1F"/>
                </a:solidFill>
                <a:latin typeface="新宋体" panose="02010609030101010101" pitchFamily="49" charset="-122"/>
                <a:ea typeface="新宋体" panose="02010609030101010101" pitchFamily="49" charset="-122"/>
              </a:rPr>
              <a:t>进行反馈预评价，是提升</a:t>
            </a:r>
            <a:r>
              <a:rPr lang="en-US" altLang="zh-CN" dirty="0" smtClean="0">
                <a:solidFill>
                  <a:srgbClr val="191B1F"/>
                </a:solidFill>
                <a:latin typeface="新宋体" panose="02010609030101010101" pitchFamily="49" charset="-122"/>
                <a:ea typeface="新宋体" panose="02010609030101010101" pitchFamily="49" charset="-122"/>
              </a:rPr>
              <a:t>LLM Reasoning</a:t>
            </a:r>
            <a:r>
              <a:rPr lang="zh-CN" altLang="en-US" dirty="0" smtClean="0">
                <a:solidFill>
                  <a:srgbClr val="191B1F"/>
                </a:solidFill>
                <a:latin typeface="新宋体" panose="02010609030101010101" pitchFamily="49" charset="-122"/>
                <a:ea typeface="新宋体" panose="02010609030101010101" pitchFamily="49" charset="-122"/>
              </a:rPr>
              <a:t>能力，进行</a:t>
            </a:r>
            <a:r>
              <a:rPr lang="en-US" altLang="zh-CN" dirty="0" smtClean="0">
                <a:solidFill>
                  <a:srgbClr val="191B1F"/>
                </a:solidFill>
                <a:latin typeface="新宋体" panose="02010609030101010101" pitchFamily="49" charset="-122"/>
                <a:ea typeface="新宋体" panose="02010609030101010101" pitchFamily="49" charset="-122"/>
              </a:rPr>
              <a:t>Agent</a:t>
            </a:r>
            <a:r>
              <a:rPr lang="zh-CN" altLang="en-US" dirty="0" smtClean="0">
                <a:solidFill>
                  <a:srgbClr val="191B1F"/>
                </a:solidFill>
                <a:latin typeface="新宋体" panose="02010609030101010101" pitchFamily="49" charset="-122"/>
                <a:ea typeface="新宋体" panose="02010609030101010101" pitchFamily="49" charset="-122"/>
              </a:rPr>
              <a:t>规划和行动能力增强的手段。</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3" name="矩形 2"/>
          <p:cNvSpPr/>
          <p:nvPr/>
        </p:nvSpPr>
        <p:spPr>
          <a:xfrm>
            <a:off x="8501802" y="5031613"/>
            <a:ext cx="1885453" cy="369332"/>
          </a:xfrm>
          <a:prstGeom prst="rect">
            <a:avLst/>
          </a:prstGeom>
        </p:spPr>
        <p:txBody>
          <a:bodyPr wrap="none">
            <a:spAutoFit/>
          </a:bodyPr>
          <a:lstStyle/>
          <a:p>
            <a:r>
              <a:rPr lang="zh-CN" altLang="en-US" dirty="0" smtClean="0">
                <a:hlinkClick r:id="rId3"/>
              </a:rPr>
              <a:t>示例：</a:t>
            </a:r>
            <a:r>
              <a:rPr lang="en-US" altLang="zh-CN" dirty="0" smtClean="0">
                <a:hlinkClick r:id="rId3"/>
              </a:rPr>
              <a:t>self-refine</a:t>
            </a:r>
            <a:endParaRPr lang="zh-CN" altLang="en-US" dirty="0"/>
          </a:p>
        </p:txBody>
      </p:sp>
    </p:spTree>
    <p:extLst>
      <p:ext uri="{BB962C8B-B14F-4D97-AF65-F5344CB8AC3E}">
        <p14:creationId xmlns:p14="http://schemas.microsoft.com/office/powerpoint/2010/main" val="3830115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思维树：</a:t>
            </a:r>
            <a:r>
              <a:rPr lang="en-US" altLang="zh-CN" sz="2400" dirty="0" err="1" smtClean="0">
                <a:solidFill>
                  <a:srgbClr val="3856F5"/>
                </a:solidFill>
                <a:latin typeface="微软雅黑" panose="020B0503020204020204" pitchFamily="34" charset="-122"/>
                <a:ea typeface="微软雅黑" panose="020B0503020204020204" pitchFamily="34" charset="-122"/>
              </a:rPr>
              <a:t>ToT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Tree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913565" cy="369332"/>
          </a:xfrm>
          <a:prstGeom prst="rect">
            <a:avLst/>
          </a:prstGeom>
        </p:spPr>
        <p:txBody>
          <a:bodyPr wrap="none">
            <a:spAutoFit/>
          </a:bodyPr>
          <a:lstStyle/>
          <a:p>
            <a:r>
              <a:rPr lang="en-US" altLang="zh-CN" i="1" dirty="0">
                <a:solidFill>
                  <a:srgbClr val="0070C0"/>
                </a:solidFill>
                <a:latin typeface="-apple-system"/>
              </a:rPr>
              <a:t>《Tree of Thoughts: Deliberate Problem Solving with Large Language </a:t>
            </a:r>
            <a:r>
              <a:rPr lang="en-US" altLang="zh-CN" i="1" dirty="0" smtClean="0">
                <a:solidFill>
                  <a:srgbClr val="0070C0"/>
                </a:solidFill>
                <a:latin typeface="-apple-system"/>
              </a:rPr>
              <a:t>Models》,</a:t>
            </a:r>
            <a:r>
              <a:rPr lang="en-US" altLang="zh-CN" i="1" dirty="0" smtClean="0">
                <a:solidFill>
                  <a:srgbClr val="0070C0"/>
                </a:solidFill>
              </a:rPr>
              <a:t> Google</a:t>
            </a:r>
            <a:r>
              <a:rPr lang="zh-CN" altLang="en-US" i="1" dirty="0" smtClean="0">
                <a:solidFill>
                  <a:srgbClr val="0070C0"/>
                </a:solidFill>
              </a:rPr>
              <a:t>，</a:t>
            </a:r>
            <a:r>
              <a:rPr lang="en-US" altLang="zh-CN" i="1" dirty="0" smtClean="0">
                <a:solidFill>
                  <a:srgbClr val="0070C0"/>
                </a:solidFill>
              </a:rPr>
              <a:t>Princeton</a:t>
            </a:r>
            <a:endParaRPr lang="zh-CN" altLang="en-US" i="1" dirty="0">
              <a:solidFill>
                <a:srgbClr val="0070C0"/>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48" y="706124"/>
            <a:ext cx="5374962" cy="2726887"/>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48" y="3901512"/>
            <a:ext cx="5392990" cy="1825518"/>
          </a:xfrm>
          <a:prstGeom prst="rect">
            <a:avLst/>
          </a:prstGeom>
        </p:spPr>
      </p:pic>
      <p:sp>
        <p:nvSpPr>
          <p:cNvPr id="9" name="矩形 8"/>
          <p:cNvSpPr/>
          <p:nvPr/>
        </p:nvSpPr>
        <p:spPr>
          <a:xfrm>
            <a:off x="705854" y="5787697"/>
            <a:ext cx="1796716" cy="369332"/>
          </a:xfrm>
          <a:prstGeom prst="rect">
            <a:avLst/>
          </a:prstGeom>
        </p:spPr>
        <p:txBody>
          <a:bodyPr wrap="square">
            <a:spAutoFit/>
          </a:bodyPr>
          <a:lstStyle/>
          <a:p>
            <a:r>
              <a:rPr lang="en-US" altLang="zh-CN" dirty="0" smtClean="0">
                <a:solidFill>
                  <a:srgbClr val="191B1F"/>
                </a:solidFill>
                <a:latin typeface="新宋体" panose="02010609030101010101" pitchFamily="49" charset="-122"/>
                <a:ea typeface="新宋体" panose="02010609030101010101" pitchFamily="49" charset="-122"/>
              </a:rPr>
              <a:t>BFS</a:t>
            </a:r>
            <a:r>
              <a:rPr lang="zh-CN" altLang="en-US" dirty="0" smtClean="0">
                <a:solidFill>
                  <a:srgbClr val="191B1F"/>
                </a:solidFill>
                <a:latin typeface="新宋体" panose="02010609030101010101" pitchFamily="49" charset="-122"/>
                <a:ea typeface="新宋体" panose="02010609030101010101" pitchFamily="49" charset="-122"/>
              </a:rPr>
              <a:t>：广度优先</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0" name="矩形 9"/>
          <p:cNvSpPr/>
          <p:nvPr/>
        </p:nvSpPr>
        <p:spPr>
          <a:xfrm>
            <a:off x="3506969" y="5787697"/>
            <a:ext cx="1754842" cy="369332"/>
          </a:xfrm>
          <a:prstGeom prst="rect">
            <a:avLst/>
          </a:prstGeom>
        </p:spPr>
        <p:txBody>
          <a:bodyPr wrap="square">
            <a:spAutoFit/>
          </a:bodyPr>
          <a:lstStyle/>
          <a:p>
            <a:r>
              <a:rPr lang="en-US" altLang="zh-CN" dirty="0" smtClean="0">
                <a:solidFill>
                  <a:srgbClr val="191B1F"/>
                </a:solidFill>
                <a:latin typeface="新宋体" panose="02010609030101010101" pitchFamily="49" charset="-122"/>
                <a:ea typeface="新宋体" panose="02010609030101010101" pitchFamily="49" charset="-122"/>
              </a:rPr>
              <a:t>DFS</a:t>
            </a:r>
            <a:r>
              <a:rPr lang="zh-CN" altLang="en-US" dirty="0" smtClean="0">
                <a:solidFill>
                  <a:srgbClr val="191B1F"/>
                </a:solidFill>
                <a:latin typeface="新宋体" panose="02010609030101010101" pitchFamily="49" charset="-122"/>
                <a:ea typeface="新宋体" panose="02010609030101010101" pitchFamily="49" charset="-122"/>
              </a:rPr>
              <a:t>：深度优先</a:t>
            </a:r>
            <a:endParaRPr lang="en-US" altLang="zh-CN" dirty="0" smtClean="0">
              <a:solidFill>
                <a:srgbClr val="191B1F"/>
              </a:solidFill>
              <a:latin typeface="新宋体" panose="02010609030101010101" pitchFamily="49" charset="-122"/>
              <a:ea typeface="新宋体" panose="02010609030101010101" pitchFamily="49" charset="-122"/>
            </a:endParaRPr>
          </a:p>
        </p:txBody>
      </p:sp>
      <p:cxnSp>
        <p:nvCxnSpPr>
          <p:cNvPr id="12" name="直接连接符 11"/>
          <p:cNvCxnSpPr/>
          <p:nvPr/>
        </p:nvCxnSpPr>
        <p:spPr>
          <a:xfrm>
            <a:off x="5695599" y="706124"/>
            <a:ext cx="0" cy="554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804822" y="3275165"/>
            <a:ext cx="5822633" cy="3139321"/>
          </a:xfrm>
          <a:prstGeom prst="rect">
            <a:avLst/>
          </a:prstGeom>
        </p:spPr>
        <p:txBody>
          <a:bodyPr wrap="square">
            <a:spAutoFit/>
          </a:bodyPr>
          <a:lstStyle/>
          <a:p>
            <a:r>
              <a:rPr lang="en-US" altLang="zh-CN" dirty="0" smtClean="0">
                <a:solidFill>
                  <a:srgbClr val="191B1F"/>
                </a:solidFill>
                <a:latin typeface="新宋体" panose="02010609030101010101" pitchFamily="49" charset="-122"/>
                <a:ea typeface="新宋体" panose="02010609030101010101" pitchFamily="49" charset="-122"/>
              </a:rPr>
              <a:t>Tree of Thought </a:t>
            </a:r>
            <a:r>
              <a:rPr lang="zh-CN" altLang="en-US" dirty="0" smtClean="0">
                <a:solidFill>
                  <a:srgbClr val="191B1F"/>
                </a:solidFill>
                <a:latin typeface="新宋体" panose="02010609030101010101" pitchFamily="49" charset="-122"/>
                <a:ea typeface="新宋体" panose="02010609030101010101" pitchFamily="49" charset="-122"/>
              </a:rPr>
              <a:t>主要由</a:t>
            </a:r>
            <a:r>
              <a:rPr lang="en-US" altLang="zh-CN" dirty="0" smtClean="0">
                <a:solidFill>
                  <a:srgbClr val="191B1F"/>
                </a:solidFill>
                <a:latin typeface="新宋体" panose="02010609030101010101" pitchFamily="49" charset="-122"/>
                <a:ea typeface="新宋体" panose="02010609030101010101" pitchFamily="49" charset="-122"/>
              </a:rPr>
              <a:t>4</a:t>
            </a:r>
            <a:r>
              <a:rPr lang="zh-CN" altLang="en-US" dirty="0" smtClean="0">
                <a:solidFill>
                  <a:srgbClr val="191B1F"/>
                </a:solidFill>
                <a:latin typeface="新宋体" panose="02010609030101010101" pitchFamily="49" charset="-122"/>
                <a:ea typeface="新宋体" panose="02010609030101010101" pitchFamily="49" charset="-122"/>
              </a:rPr>
              <a:t>个部分组成：</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b="1" dirty="0">
                <a:solidFill>
                  <a:srgbClr val="FF0000"/>
                </a:solidFill>
                <a:latin typeface="新宋体" panose="02010609030101010101" pitchFamily="49" charset="-122"/>
                <a:ea typeface="新宋体" panose="02010609030101010101" pitchFamily="49" charset="-122"/>
              </a:rPr>
              <a:t>Thought </a:t>
            </a:r>
            <a:r>
              <a:rPr lang="en-US" altLang="zh-CN" b="1" dirty="0" smtClean="0">
                <a:solidFill>
                  <a:srgbClr val="FF0000"/>
                </a:solidFill>
                <a:latin typeface="新宋体" panose="02010609030101010101" pitchFamily="49" charset="-122"/>
                <a:ea typeface="新宋体" panose="02010609030101010101" pitchFamily="49" charset="-122"/>
              </a:rPr>
              <a:t>Decomposition</a:t>
            </a:r>
            <a:r>
              <a:rPr lang="zh-CN" altLang="en-US" dirty="0" smtClean="0">
                <a:solidFill>
                  <a:srgbClr val="191B1F"/>
                </a:solidFill>
                <a:latin typeface="新宋体" panose="02010609030101010101" pitchFamily="49" charset="-122"/>
                <a:ea typeface="新宋体" panose="02010609030101010101" pitchFamily="49" charset="-122"/>
              </a:rPr>
              <a:t>：思维拆分，设计中间步骤。</a:t>
            </a:r>
            <a:r>
              <a:rPr lang="zh-CN" altLang="en-US" dirty="0" smtClean="0">
                <a:solidFill>
                  <a:srgbClr val="FF0000"/>
                </a:solidFill>
                <a:latin typeface="新宋体" panose="02010609030101010101" pitchFamily="49" charset="-122"/>
                <a:ea typeface="新宋体" panose="02010609030101010101" pitchFamily="49" charset="-122"/>
              </a:rPr>
              <a:t>需要因具体问题而定。</a:t>
            </a:r>
            <a:endParaRPr lang="en-US" altLang="zh-CN" dirty="0" smtClean="0">
              <a:solidFill>
                <a:srgbClr val="FF0000"/>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b="1" dirty="0">
                <a:solidFill>
                  <a:srgbClr val="FF0000"/>
                </a:solidFill>
                <a:latin typeface="新宋体" panose="02010609030101010101" pitchFamily="49" charset="-122"/>
                <a:ea typeface="新宋体" panose="02010609030101010101" pitchFamily="49" charset="-122"/>
              </a:rPr>
              <a:t>Thought </a:t>
            </a:r>
            <a:r>
              <a:rPr lang="en-US" altLang="zh-CN" b="1" dirty="0" smtClean="0">
                <a:solidFill>
                  <a:srgbClr val="FF0000"/>
                </a:solidFill>
                <a:latin typeface="新宋体" panose="02010609030101010101" pitchFamily="49" charset="-122"/>
                <a:ea typeface="新宋体" panose="02010609030101010101" pitchFamily="49" charset="-122"/>
              </a:rPr>
              <a:t>Generator</a:t>
            </a:r>
            <a:r>
              <a:rPr lang="zh-CN" altLang="en-US" dirty="0" smtClean="0">
                <a:solidFill>
                  <a:srgbClr val="191B1F"/>
                </a:solidFill>
                <a:latin typeface="新宋体" panose="02010609030101010101" pitchFamily="49" charset="-122"/>
                <a:ea typeface="新宋体" panose="02010609030101010101" pitchFamily="49" charset="-122"/>
              </a:rPr>
              <a:t>：给定当前树的状态，从</a:t>
            </a:r>
            <a:r>
              <a:rPr lang="en-US" altLang="zh-CN" dirty="0" smtClean="0">
                <a:solidFill>
                  <a:srgbClr val="191B1F"/>
                </a:solidFill>
                <a:latin typeface="新宋体" panose="02010609030101010101" pitchFamily="49" charset="-122"/>
                <a:ea typeface="新宋体" panose="02010609030101010101" pitchFamily="49" charset="-122"/>
              </a:rPr>
              <a:t>k</a:t>
            </a:r>
            <a:r>
              <a:rPr lang="zh-CN" altLang="en-US" dirty="0" smtClean="0">
                <a:solidFill>
                  <a:srgbClr val="191B1F"/>
                </a:solidFill>
                <a:latin typeface="新宋体" panose="02010609030101010101" pitchFamily="49" charset="-122"/>
                <a:ea typeface="新宋体" panose="02010609030101010101" pitchFamily="49" charset="-122"/>
              </a:rPr>
              <a:t>个候选项中决定下一个</a:t>
            </a:r>
            <a:r>
              <a:rPr lang="en-US" altLang="zh-CN" dirty="0" smtClean="0">
                <a:solidFill>
                  <a:srgbClr val="191B1F"/>
                </a:solidFill>
                <a:latin typeface="新宋体" panose="02010609030101010101" pitchFamily="49" charset="-122"/>
                <a:ea typeface="新宋体" panose="02010609030101010101" pitchFamily="49" charset="-122"/>
              </a:rPr>
              <a:t>step</a:t>
            </a:r>
            <a:r>
              <a:rPr lang="zh-CN" altLang="en-US" dirty="0" smtClean="0">
                <a:solidFill>
                  <a:srgbClr val="191B1F"/>
                </a:solidFill>
                <a:latin typeface="新宋体" panose="02010609030101010101" pitchFamily="49" charset="-122"/>
                <a:ea typeface="新宋体" panose="02010609030101010101" pitchFamily="49" charset="-122"/>
              </a:rPr>
              <a:t>。使用投票的方法。</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b="1" dirty="0">
                <a:solidFill>
                  <a:srgbClr val="FF0000"/>
                </a:solidFill>
                <a:latin typeface="新宋体" panose="02010609030101010101" pitchFamily="49" charset="-122"/>
                <a:ea typeface="新宋体" panose="02010609030101010101" pitchFamily="49" charset="-122"/>
              </a:rPr>
              <a:t>State </a:t>
            </a:r>
            <a:r>
              <a:rPr lang="en-US" altLang="zh-CN" b="1" dirty="0" smtClean="0">
                <a:solidFill>
                  <a:srgbClr val="FF0000"/>
                </a:solidFill>
                <a:latin typeface="新宋体" panose="02010609030101010101" pitchFamily="49" charset="-122"/>
                <a:ea typeface="新宋体" panose="02010609030101010101" pitchFamily="49" charset="-122"/>
              </a:rPr>
              <a:t>Evaluator</a:t>
            </a:r>
            <a:r>
              <a:rPr lang="zh-CN" altLang="en-US" dirty="0">
                <a:solidFill>
                  <a:srgbClr val="191B1F"/>
                </a:solidFill>
                <a:latin typeface="新宋体" panose="02010609030101010101" pitchFamily="49" charset="-122"/>
                <a:ea typeface="新宋体" panose="02010609030101010101" pitchFamily="49" charset="-122"/>
              </a:rPr>
              <a:t>：给定不同状态的边界，状态评估器</a:t>
            </a:r>
            <a:r>
              <a:rPr lang="zh-CN" altLang="en-US" dirty="0" smtClean="0">
                <a:solidFill>
                  <a:srgbClr val="191B1F"/>
                </a:solidFill>
                <a:latin typeface="新宋体" panose="02010609030101010101" pitchFamily="49" charset="-122"/>
                <a:ea typeface="新宋体" panose="02010609030101010101" pitchFamily="49" charset="-122"/>
              </a:rPr>
              <a:t>评估它们在</a:t>
            </a:r>
            <a:r>
              <a:rPr lang="zh-CN" altLang="en-US" dirty="0">
                <a:solidFill>
                  <a:srgbClr val="191B1F"/>
                </a:solidFill>
                <a:latin typeface="新宋体" panose="02010609030101010101" pitchFamily="49" charset="-122"/>
                <a:ea typeface="新宋体" panose="02010609030101010101" pitchFamily="49" charset="-122"/>
              </a:rPr>
              <a:t>解决问题方面取得的进展，并作为搜索算法的启发式算法，以确定要继续探索哪些状态以及以何种顺序进行</a:t>
            </a:r>
            <a:r>
              <a:rPr lang="zh-CN" altLang="en-US" dirty="0" smtClean="0">
                <a:solidFill>
                  <a:srgbClr val="191B1F"/>
                </a:solidFill>
                <a:latin typeface="新宋体" panose="02010609030101010101" pitchFamily="49" charset="-122"/>
                <a:ea typeface="新宋体" panose="02010609030101010101" pitchFamily="49" charset="-122"/>
              </a:rPr>
              <a:t>探索。</a:t>
            </a:r>
            <a:r>
              <a:rPr lang="en-US" altLang="zh-CN" dirty="0" smtClean="0">
                <a:solidFill>
                  <a:srgbClr val="191B1F"/>
                </a:solidFill>
                <a:latin typeface="新宋体" panose="02010609030101010101" pitchFamily="49" charset="-122"/>
                <a:ea typeface="新宋体" panose="02010609030101010101" pitchFamily="49" charset="-122"/>
              </a:rPr>
              <a:t>State Evaluator</a:t>
            </a:r>
            <a:r>
              <a:rPr lang="zh-CN" altLang="en-US" dirty="0" smtClean="0">
                <a:solidFill>
                  <a:srgbClr val="191B1F"/>
                </a:solidFill>
                <a:latin typeface="新宋体" panose="02010609030101010101" pitchFamily="49" charset="-122"/>
                <a:ea typeface="新宋体" panose="02010609030101010101" pitchFamily="49" charset="-122"/>
              </a:rPr>
              <a:t>可以是</a:t>
            </a:r>
            <a:r>
              <a:rPr lang="en-US" altLang="zh-CN" dirty="0" smtClean="0">
                <a:solidFill>
                  <a:srgbClr val="191B1F"/>
                </a:solidFill>
                <a:latin typeface="新宋体" panose="02010609030101010101" pitchFamily="49" charset="-122"/>
                <a:ea typeface="新宋体" panose="02010609030101010101" pitchFamily="49" charset="-122"/>
              </a:rPr>
              <a:t>Value</a:t>
            </a:r>
            <a:r>
              <a:rPr lang="zh-CN" altLang="en-US" dirty="0">
                <a:solidFill>
                  <a:srgbClr val="191B1F"/>
                </a:solidFill>
                <a:latin typeface="新宋体" panose="02010609030101010101" pitchFamily="49" charset="-122"/>
                <a:ea typeface="新宋体" panose="02010609030101010101" pitchFamily="49" charset="-122"/>
              </a:rPr>
              <a:t>类型的分类或者打分</a:t>
            </a:r>
            <a:r>
              <a:rPr lang="zh-CN" altLang="en-US" dirty="0" smtClean="0">
                <a:solidFill>
                  <a:srgbClr val="191B1F"/>
                </a:solidFill>
                <a:latin typeface="新宋体" panose="02010609030101010101" pitchFamily="49" charset="-122"/>
                <a:ea typeface="新宋体" panose="02010609030101010101" pitchFamily="49" charset="-122"/>
              </a:rPr>
              <a:t>，也可以是</a:t>
            </a:r>
            <a:r>
              <a:rPr lang="en-US" altLang="zh-CN" dirty="0" smtClean="0">
                <a:solidFill>
                  <a:srgbClr val="191B1F"/>
                </a:solidFill>
                <a:latin typeface="新宋体" panose="02010609030101010101" pitchFamily="49" charset="-122"/>
                <a:ea typeface="新宋体" panose="02010609030101010101" pitchFamily="49" charset="-122"/>
              </a:rPr>
              <a:t>Vote</a:t>
            </a:r>
            <a:r>
              <a:rPr lang="zh-CN" altLang="en-US" dirty="0" smtClean="0">
                <a:solidFill>
                  <a:srgbClr val="191B1F"/>
                </a:solidFill>
                <a:latin typeface="新宋体" panose="02010609030101010101" pitchFamily="49" charset="-122"/>
                <a:ea typeface="新宋体" panose="02010609030101010101" pitchFamily="49" charset="-122"/>
              </a:rPr>
              <a:t>形式。</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b="1" dirty="0">
                <a:solidFill>
                  <a:srgbClr val="FF0000"/>
                </a:solidFill>
                <a:latin typeface="新宋体" panose="02010609030101010101" pitchFamily="49" charset="-122"/>
                <a:ea typeface="新宋体" panose="02010609030101010101" pitchFamily="49" charset="-122"/>
              </a:rPr>
              <a:t>Search </a:t>
            </a:r>
            <a:r>
              <a:rPr lang="en-US" altLang="zh-CN" b="1" dirty="0" smtClean="0">
                <a:solidFill>
                  <a:srgbClr val="FF0000"/>
                </a:solidFill>
                <a:latin typeface="新宋体" panose="02010609030101010101" pitchFamily="49" charset="-122"/>
                <a:ea typeface="新宋体" panose="02010609030101010101" pitchFamily="49" charset="-122"/>
              </a:rPr>
              <a:t>Algorithm</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191B1F"/>
                </a:solidFill>
                <a:latin typeface="新宋体" panose="02010609030101010101" pitchFamily="49" charset="-122"/>
                <a:ea typeface="新宋体" panose="02010609030101010101" pitchFamily="49" charset="-122"/>
              </a:rPr>
              <a:t>BFS </a:t>
            </a:r>
            <a:r>
              <a:rPr lang="zh-CN" altLang="en-US" dirty="0" smtClean="0">
                <a:solidFill>
                  <a:srgbClr val="191B1F"/>
                </a:solidFill>
                <a:latin typeface="新宋体" panose="02010609030101010101" pitchFamily="49" charset="-122"/>
                <a:ea typeface="新宋体" panose="02010609030101010101" pitchFamily="49" charset="-122"/>
              </a:rPr>
              <a:t>或者 </a:t>
            </a:r>
            <a:r>
              <a:rPr lang="en-US" altLang="zh-CN" dirty="0" smtClean="0">
                <a:solidFill>
                  <a:srgbClr val="191B1F"/>
                </a:solidFill>
                <a:latin typeface="新宋体" panose="02010609030101010101" pitchFamily="49" charset="-122"/>
                <a:ea typeface="新宋体" panose="02010609030101010101" pitchFamily="49" charset="-122"/>
              </a:rPr>
              <a:t>DFS</a:t>
            </a:r>
          </a:p>
        </p:txBody>
      </p:sp>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822" y="608677"/>
            <a:ext cx="6252021" cy="2303376"/>
          </a:xfrm>
          <a:prstGeom prst="rect">
            <a:avLst/>
          </a:prstGeom>
        </p:spPr>
      </p:pic>
      <p:sp>
        <p:nvSpPr>
          <p:cNvPr id="8" name="矩形 7"/>
          <p:cNvSpPr/>
          <p:nvPr/>
        </p:nvSpPr>
        <p:spPr>
          <a:xfrm>
            <a:off x="5834019" y="2886471"/>
            <a:ext cx="4892843" cy="369332"/>
          </a:xfrm>
          <a:prstGeom prst="rect">
            <a:avLst/>
          </a:prstGeom>
        </p:spPr>
        <p:txBody>
          <a:bodyPr wrap="square">
            <a:spAutoFit/>
          </a:bodyPr>
          <a:lstStyle/>
          <a:p>
            <a:r>
              <a:rPr lang="en-US" altLang="zh-CN" dirty="0">
                <a:hlinkClick r:id="rId6"/>
              </a:rPr>
              <a:t>GitHub - </a:t>
            </a:r>
            <a:r>
              <a:rPr lang="en-US" altLang="zh-CN" dirty="0" err="1" smtClean="0">
                <a:hlinkClick r:id="rId6"/>
              </a:rPr>
              <a:t>princeton-nlp</a:t>
            </a:r>
            <a:r>
              <a:rPr lang="en-US" altLang="zh-CN" dirty="0" smtClean="0">
                <a:hlinkClick r:id="rId6"/>
              </a:rPr>
              <a:t>/tree-of-thought-</a:t>
            </a:r>
            <a:r>
              <a:rPr lang="en-US" altLang="zh-CN" dirty="0" err="1" smtClean="0">
                <a:hlinkClick r:id="rId6"/>
              </a:rPr>
              <a:t>llm</a:t>
            </a:r>
            <a:endParaRPr lang="zh-CN" altLang="en-US" dirty="0"/>
          </a:p>
        </p:txBody>
      </p:sp>
    </p:spTree>
    <p:extLst>
      <p:ext uri="{BB962C8B-B14F-4D97-AF65-F5344CB8AC3E}">
        <p14:creationId xmlns:p14="http://schemas.microsoft.com/office/powerpoint/2010/main" val="638909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思维树：</a:t>
            </a:r>
            <a:r>
              <a:rPr lang="en-US" altLang="zh-CN" sz="2400" dirty="0" err="1" smtClean="0">
                <a:solidFill>
                  <a:srgbClr val="3856F5"/>
                </a:solidFill>
                <a:latin typeface="微软雅黑" panose="020B0503020204020204" pitchFamily="34" charset="-122"/>
                <a:ea typeface="微软雅黑" panose="020B0503020204020204" pitchFamily="34" charset="-122"/>
              </a:rPr>
              <a:t>ToT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Tree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913565" cy="369332"/>
          </a:xfrm>
          <a:prstGeom prst="rect">
            <a:avLst/>
          </a:prstGeom>
        </p:spPr>
        <p:txBody>
          <a:bodyPr wrap="none">
            <a:spAutoFit/>
          </a:bodyPr>
          <a:lstStyle/>
          <a:p>
            <a:r>
              <a:rPr lang="en-US" altLang="zh-CN" i="1" dirty="0">
                <a:solidFill>
                  <a:srgbClr val="0070C0"/>
                </a:solidFill>
                <a:latin typeface="-apple-system"/>
              </a:rPr>
              <a:t>《Tree of Thoughts: Deliberate Problem Solving with Large Language </a:t>
            </a:r>
            <a:r>
              <a:rPr lang="en-US" altLang="zh-CN" i="1" dirty="0" smtClean="0">
                <a:solidFill>
                  <a:srgbClr val="0070C0"/>
                </a:solidFill>
                <a:latin typeface="-apple-system"/>
              </a:rPr>
              <a:t>Models》,</a:t>
            </a:r>
            <a:r>
              <a:rPr lang="en-US" altLang="zh-CN" i="1" dirty="0" smtClean="0">
                <a:solidFill>
                  <a:srgbClr val="0070C0"/>
                </a:solidFill>
              </a:rPr>
              <a:t> Google</a:t>
            </a:r>
            <a:r>
              <a:rPr lang="zh-CN" altLang="en-US" i="1" dirty="0" smtClean="0">
                <a:solidFill>
                  <a:srgbClr val="0070C0"/>
                </a:solidFill>
              </a:rPr>
              <a:t>，</a:t>
            </a:r>
            <a:r>
              <a:rPr lang="en-US" altLang="zh-CN" i="1" dirty="0" smtClean="0">
                <a:solidFill>
                  <a:srgbClr val="0070C0"/>
                </a:solidFill>
              </a:rPr>
              <a:t>Princeton</a:t>
            </a:r>
            <a:endParaRPr lang="zh-CN" altLang="en-US" i="1" dirty="0">
              <a:solidFill>
                <a:srgbClr val="0070C0"/>
              </a:solidFill>
            </a:endParaRPr>
          </a:p>
        </p:txBody>
      </p:sp>
      <p:sp>
        <p:nvSpPr>
          <p:cNvPr id="13" name="矩形 12"/>
          <p:cNvSpPr/>
          <p:nvPr/>
        </p:nvSpPr>
        <p:spPr>
          <a:xfrm>
            <a:off x="894984" y="1356928"/>
            <a:ext cx="10366574" cy="2031325"/>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191B1F"/>
                </a:solidFill>
                <a:latin typeface="新宋体" panose="02010609030101010101" pitchFamily="49" charset="-122"/>
                <a:ea typeface="新宋体" panose="02010609030101010101" pitchFamily="49" charset="-122"/>
              </a:rPr>
              <a:t>在</a:t>
            </a:r>
            <a:r>
              <a:rPr lang="en-US" altLang="zh-CN" dirty="0" smtClean="0">
                <a:solidFill>
                  <a:srgbClr val="191B1F"/>
                </a:solidFill>
                <a:latin typeface="新宋体" panose="02010609030101010101" pitchFamily="49" charset="-122"/>
                <a:ea typeface="新宋体" panose="02010609030101010101" pitchFamily="49" charset="-122"/>
              </a:rPr>
              <a:t>24</a:t>
            </a:r>
            <a:r>
              <a:rPr lang="zh-CN" altLang="en-US" dirty="0" smtClean="0">
                <a:solidFill>
                  <a:srgbClr val="191B1F"/>
                </a:solidFill>
                <a:latin typeface="新宋体" panose="02010609030101010101" pitchFamily="49" charset="-122"/>
                <a:ea typeface="新宋体" panose="02010609030101010101" pitchFamily="49" charset="-122"/>
              </a:rPr>
              <a:t>点、数独、填字游戏中，</a:t>
            </a:r>
            <a:r>
              <a:rPr lang="en-US" altLang="zh-CN" dirty="0" err="1" smtClean="0">
                <a:solidFill>
                  <a:srgbClr val="191B1F"/>
                </a:solidFill>
                <a:latin typeface="新宋体" panose="02010609030101010101" pitchFamily="49" charset="-122"/>
                <a:ea typeface="新宋体" panose="02010609030101010101" pitchFamily="49" charset="-122"/>
              </a:rPr>
              <a:t>ToT</a:t>
            </a:r>
            <a:r>
              <a:rPr lang="zh-CN" altLang="en-US" dirty="0" smtClean="0">
                <a:solidFill>
                  <a:srgbClr val="191B1F"/>
                </a:solidFill>
                <a:latin typeface="新宋体" panose="02010609030101010101" pitchFamily="49" charset="-122"/>
                <a:ea typeface="新宋体" panose="02010609030101010101" pitchFamily="49" charset="-122"/>
              </a:rPr>
              <a:t>表现非常好，得益于对于</a:t>
            </a:r>
            <a:r>
              <a:rPr lang="en-US" altLang="zh-CN" dirty="0">
                <a:solidFill>
                  <a:srgbClr val="191B1F"/>
                </a:solidFill>
                <a:latin typeface="新宋体" panose="02010609030101010101" pitchFamily="49" charset="-122"/>
                <a:ea typeface="新宋体" panose="02010609030101010101" pitchFamily="49" charset="-122"/>
              </a:rPr>
              <a:t>Thought </a:t>
            </a:r>
            <a:r>
              <a:rPr lang="en-US" altLang="zh-CN" dirty="0" smtClean="0">
                <a:solidFill>
                  <a:srgbClr val="191B1F"/>
                </a:solidFill>
                <a:latin typeface="新宋体" panose="02010609030101010101" pitchFamily="49" charset="-122"/>
                <a:ea typeface="新宋体" panose="02010609030101010101" pitchFamily="49" charset="-122"/>
              </a:rPr>
              <a:t>Decomposition</a:t>
            </a:r>
            <a:r>
              <a:rPr lang="zh-CN" altLang="en-US" dirty="0" smtClean="0">
                <a:solidFill>
                  <a:srgbClr val="191B1F"/>
                </a:solidFill>
                <a:latin typeface="新宋体" panose="02010609030101010101" pitchFamily="49" charset="-122"/>
                <a:ea typeface="新宋体" panose="02010609030101010101" pitchFamily="49" charset="-122"/>
              </a:rPr>
              <a:t>的精确设计。但正因为此，</a:t>
            </a:r>
            <a:r>
              <a:rPr lang="en-US" altLang="zh-CN" dirty="0" err="1" smtClean="0">
                <a:solidFill>
                  <a:srgbClr val="191B1F"/>
                </a:solidFill>
                <a:latin typeface="新宋体" panose="02010609030101010101" pitchFamily="49" charset="-122"/>
                <a:ea typeface="新宋体" panose="02010609030101010101" pitchFamily="49" charset="-122"/>
              </a:rPr>
              <a:t>ToT</a:t>
            </a:r>
            <a:r>
              <a:rPr lang="zh-CN" altLang="en-US" dirty="0" smtClean="0">
                <a:solidFill>
                  <a:srgbClr val="191B1F"/>
                </a:solidFill>
                <a:latin typeface="新宋体" panose="02010609030101010101" pitchFamily="49" charset="-122"/>
                <a:ea typeface="新宋体" panose="02010609030101010101" pitchFamily="49" charset="-122"/>
              </a:rPr>
              <a:t>泛化很难，要针对不同场景进行细颗粒</a:t>
            </a:r>
            <a:r>
              <a:rPr lang="zh-CN" altLang="en-US" dirty="0">
                <a:solidFill>
                  <a:srgbClr val="191B1F"/>
                </a:solidFill>
                <a:latin typeface="新宋体" panose="02010609030101010101" pitchFamily="49" charset="-122"/>
                <a:ea typeface="新宋体" panose="02010609030101010101" pitchFamily="49" charset="-122"/>
              </a:rPr>
              <a:t>度</a:t>
            </a:r>
            <a:r>
              <a:rPr lang="zh-CN" altLang="en-US" dirty="0" smtClean="0">
                <a:solidFill>
                  <a:srgbClr val="191B1F"/>
                </a:solidFill>
                <a:latin typeface="新宋体" panose="02010609030101010101" pitchFamily="49" charset="-122"/>
                <a:ea typeface="新宋体" panose="02010609030101010101" pitchFamily="49" charset="-122"/>
              </a:rPr>
              <a:t>的推理示例设计，才能使</a:t>
            </a:r>
            <a:r>
              <a:rPr lang="en-US" altLang="zh-CN" dirty="0" err="1" smtClean="0">
                <a:solidFill>
                  <a:srgbClr val="191B1F"/>
                </a:solidFill>
                <a:latin typeface="新宋体" panose="02010609030101010101" pitchFamily="49" charset="-122"/>
                <a:ea typeface="新宋体" panose="02010609030101010101" pitchFamily="49" charset="-122"/>
              </a:rPr>
              <a:t>ICL+CoT</a:t>
            </a:r>
            <a:r>
              <a:rPr lang="zh-CN" altLang="en-US" dirty="0" smtClean="0">
                <a:solidFill>
                  <a:srgbClr val="191B1F"/>
                </a:solidFill>
                <a:latin typeface="新宋体" panose="02010609030101010101" pitchFamily="49" charset="-122"/>
                <a:ea typeface="新宋体" panose="02010609030101010101" pitchFamily="49" charset="-122"/>
              </a:rPr>
              <a:t>工作的很好。</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dirty="0" smtClean="0">
                <a:solidFill>
                  <a:srgbClr val="191B1F"/>
                </a:solidFill>
                <a:latin typeface="新宋体" panose="02010609030101010101" pitchFamily="49" charset="-122"/>
                <a:ea typeface="新宋体" panose="02010609030101010101" pitchFamily="49" charset="-122"/>
              </a:rPr>
              <a:t>Dave Hulbert</a:t>
            </a:r>
            <a:r>
              <a:rPr lang="zh-CN" altLang="en-US" dirty="0" smtClean="0">
                <a:solidFill>
                  <a:srgbClr val="191B1F"/>
                </a:solidFill>
                <a:latin typeface="新宋体" panose="02010609030101010101" pitchFamily="49" charset="-122"/>
                <a:ea typeface="新宋体" panose="02010609030101010101" pitchFamily="49" charset="-122"/>
              </a:rPr>
              <a:t>提出了</a:t>
            </a:r>
            <a:r>
              <a:rPr lang="en-US" altLang="zh-CN" dirty="0" err="1" smtClean="0">
                <a:solidFill>
                  <a:srgbClr val="191B1F"/>
                </a:solidFill>
                <a:latin typeface="新宋体" panose="02010609030101010101" pitchFamily="49" charset="-122"/>
                <a:ea typeface="新宋体" panose="02010609030101010101" pitchFamily="49" charset="-122"/>
              </a:rPr>
              <a:t>ToT</a:t>
            </a:r>
            <a:r>
              <a:rPr lang="en-US" altLang="zh-CN" dirty="0" smtClean="0">
                <a:solidFill>
                  <a:srgbClr val="191B1F"/>
                </a:solidFill>
                <a:latin typeface="新宋体" panose="02010609030101010101" pitchFamily="49" charset="-122"/>
                <a:ea typeface="新宋体" panose="02010609030101010101" pitchFamily="49" charset="-122"/>
              </a:rPr>
              <a:t> Prompting</a:t>
            </a:r>
            <a:r>
              <a:rPr lang="zh-CN" altLang="en-US" dirty="0" smtClean="0">
                <a:solidFill>
                  <a:srgbClr val="191B1F"/>
                </a:solidFill>
                <a:latin typeface="新宋体" panose="02010609030101010101" pitchFamily="49" charset="-122"/>
                <a:ea typeface="新宋体" panose="02010609030101010101" pitchFamily="49" charset="-122"/>
              </a:rPr>
              <a:t>提示法，将</a:t>
            </a:r>
            <a:r>
              <a:rPr lang="en-US" altLang="zh-CN" dirty="0" err="1">
                <a:solidFill>
                  <a:srgbClr val="191B1F"/>
                </a:solidFill>
                <a:latin typeface="新宋体" panose="02010609030101010101" pitchFamily="49" charset="-122"/>
                <a:ea typeface="新宋体" panose="02010609030101010101" pitchFamily="49" charset="-122"/>
              </a:rPr>
              <a:t>ToT</a:t>
            </a:r>
            <a:r>
              <a:rPr lang="en-US" altLang="zh-CN" dirty="0">
                <a:solidFill>
                  <a:srgbClr val="191B1F"/>
                </a:solidFill>
                <a:latin typeface="新宋体" panose="02010609030101010101" pitchFamily="49" charset="-122"/>
                <a:ea typeface="新宋体" panose="02010609030101010101" pitchFamily="49" charset="-122"/>
              </a:rPr>
              <a:t> </a:t>
            </a:r>
            <a:r>
              <a:rPr lang="zh-CN" altLang="en-US" dirty="0">
                <a:solidFill>
                  <a:srgbClr val="191B1F"/>
                </a:solidFill>
                <a:latin typeface="新宋体" panose="02010609030101010101" pitchFamily="49" charset="-122"/>
                <a:ea typeface="新宋体" panose="02010609030101010101" pitchFamily="49" charset="-122"/>
              </a:rPr>
              <a:t>框架的主要概念概括成了一段简短的提示词，指导 </a:t>
            </a:r>
            <a:r>
              <a:rPr lang="en-US" altLang="zh-CN" dirty="0">
                <a:solidFill>
                  <a:srgbClr val="191B1F"/>
                </a:solidFill>
                <a:latin typeface="新宋体" panose="02010609030101010101" pitchFamily="49" charset="-122"/>
                <a:ea typeface="新宋体" panose="02010609030101010101" pitchFamily="49" charset="-122"/>
              </a:rPr>
              <a:t>LLM </a:t>
            </a:r>
            <a:r>
              <a:rPr lang="zh-CN" altLang="en-US" dirty="0">
                <a:solidFill>
                  <a:srgbClr val="191B1F"/>
                </a:solidFill>
                <a:latin typeface="新宋体" panose="02010609030101010101" pitchFamily="49" charset="-122"/>
                <a:ea typeface="新宋体" panose="02010609030101010101" pitchFamily="49" charset="-122"/>
              </a:rPr>
              <a:t>在一次提示中对中间思维做出评估</a:t>
            </a:r>
            <a:r>
              <a:rPr lang="zh-CN" altLang="en-US" dirty="0" smtClean="0">
                <a:solidFill>
                  <a:srgbClr val="191B1F"/>
                </a:solidFill>
                <a:latin typeface="新宋体" panose="02010609030101010101" pitchFamily="49" charset="-122"/>
                <a:ea typeface="新宋体" panose="02010609030101010101" pitchFamily="49" charset="-122"/>
              </a:rPr>
              <a:t>。这种做法以及简单的变形，更方便应用于</a:t>
            </a:r>
            <a:r>
              <a:rPr lang="en-US" altLang="zh-CN" dirty="0" smtClean="0">
                <a:solidFill>
                  <a:srgbClr val="191B1F"/>
                </a:solidFill>
                <a:latin typeface="新宋体" panose="02010609030101010101" pitchFamily="49" charset="-122"/>
                <a:ea typeface="新宋体" panose="02010609030101010101" pitchFamily="49" charset="-122"/>
              </a:rPr>
              <a:t>AI Agent</a:t>
            </a:r>
            <a:r>
              <a:rPr lang="zh-CN" altLang="en-US" dirty="0" smtClean="0">
                <a:solidFill>
                  <a:srgbClr val="191B1F"/>
                </a:solidFill>
                <a:latin typeface="新宋体" panose="02010609030101010101" pitchFamily="49" charset="-122"/>
                <a:ea typeface="新宋体" panose="02010609030101010101" pitchFamily="49" charset="-122"/>
              </a:rPr>
              <a:t>的</a:t>
            </a:r>
            <a:r>
              <a:rPr lang="en-US" altLang="zh-CN" dirty="0" smtClean="0">
                <a:solidFill>
                  <a:srgbClr val="191B1F"/>
                </a:solidFill>
                <a:latin typeface="新宋体" panose="02010609030101010101" pitchFamily="49" charset="-122"/>
                <a:ea typeface="新宋体" panose="02010609030101010101" pitchFamily="49" charset="-122"/>
              </a:rPr>
              <a:t>subtasks</a:t>
            </a:r>
            <a:r>
              <a:rPr lang="zh-CN" altLang="en-US" dirty="0" smtClean="0">
                <a:solidFill>
                  <a:srgbClr val="191B1F"/>
                </a:solidFill>
                <a:latin typeface="新宋体" panose="02010609030101010101" pitchFamily="49" charset="-122"/>
                <a:ea typeface="新宋体" panose="02010609030101010101" pitchFamily="49" charset="-122"/>
              </a:rPr>
              <a:t>中用于提升</a:t>
            </a:r>
            <a:r>
              <a:rPr lang="en-US" altLang="zh-CN" dirty="0" smtClean="0">
                <a:solidFill>
                  <a:srgbClr val="191B1F"/>
                </a:solidFill>
                <a:latin typeface="新宋体" panose="02010609030101010101" pitchFamily="49" charset="-122"/>
                <a:ea typeface="新宋体" panose="02010609030101010101" pitchFamily="49" charset="-122"/>
              </a:rPr>
              <a:t>reasoning</a:t>
            </a:r>
            <a:r>
              <a:rPr lang="zh-CN" altLang="en-US" dirty="0" smtClean="0">
                <a:solidFill>
                  <a:srgbClr val="191B1F"/>
                </a:solidFill>
                <a:latin typeface="新宋体" panose="02010609030101010101" pitchFamily="49" charset="-122"/>
                <a:ea typeface="新宋体" panose="02010609030101010101" pitchFamily="49" charset="-122"/>
              </a:rPr>
              <a:t>的性能。</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4" name="矩形 13"/>
          <p:cNvSpPr/>
          <p:nvPr/>
        </p:nvSpPr>
        <p:spPr>
          <a:xfrm>
            <a:off x="445805" y="901528"/>
            <a:ext cx="10976174" cy="461665"/>
          </a:xfrm>
          <a:prstGeom prst="rect">
            <a:avLst/>
          </a:prstGeom>
        </p:spPr>
        <p:txBody>
          <a:bodyPr wrap="square">
            <a:spAutoFit/>
          </a:bodyPr>
          <a:lstStyle/>
          <a:p>
            <a:r>
              <a:rPr lang="zh-CN" altLang="en-US" sz="2400" b="1" dirty="0" smtClean="0">
                <a:solidFill>
                  <a:srgbClr val="191B1F"/>
                </a:solidFill>
                <a:latin typeface="新宋体" panose="02010609030101010101" pitchFamily="49" charset="-122"/>
                <a:ea typeface="新宋体" panose="02010609030101010101" pitchFamily="49" charset="-122"/>
              </a:rPr>
              <a:t>结论</a:t>
            </a:r>
            <a:endParaRPr lang="en-US" altLang="zh-CN" sz="2400" b="1" dirty="0" smtClean="0">
              <a:solidFill>
                <a:srgbClr val="191B1F"/>
              </a:solidFill>
              <a:latin typeface="新宋体" panose="02010609030101010101" pitchFamily="49" charset="-122"/>
              <a:ea typeface="新宋体" panose="02010609030101010101" pitchFamily="49" charset="-122"/>
            </a:endParaRPr>
          </a:p>
        </p:txBody>
      </p:sp>
      <p:sp>
        <p:nvSpPr>
          <p:cNvPr id="3" name="矩形 2"/>
          <p:cNvSpPr/>
          <p:nvPr/>
        </p:nvSpPr>
        <p:spPr>
          <a:xfrm>
            <a:off x="894984" y="4437552"/>
            <a:ext cx="2584362" cy="369332"/>
          </a:xfrm>
          <a:prstGeom prst="rect">
            <a:avLst/>
          </a:prstGeom>
        </p:spPr>
        <p:txBody>
          <a:bodyPr wrap="none">
            <a:spAutoFit/>
          </a:bodyPr>
          <a:lstStyle/>
          <a:p>
            <a:r>
              <a:rPr lang="zh-CN" altLang="en-US" dirty="0" smtClean="0">
                <a:hlinkClick r:id="rId3"/>
              </a:rPr>
              <a:t>示例：</a:t>
            </a:r>
            <a:r>
              <a:rPr lang="en-US" altLang="zh-CN" dirty="0" smtClean="0">
                <a:hlinkClick r:id="rId3"/>
              </a:rPr>
              <a:t>Tree-of-Thought</a:t>
            </a:r>
            <a:endParaRPr lang="zh-CN" altLang="en-US" dirty="0"/>
          </a:p>
        </p:txBody>
      </p:sp>
    </p:spTree>
    <p:extLst>
      <p:ext uri="{BB962C8B-B14F-4D97-AF65-F5344CB8AC3E}">
        <p14:creationId xmlns:p14="http://schemas.microsoft.com/office/powerpoint/2010/main" val="1795759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思维图：</a:t>
            </a:r>
            <a:r>
              <a:rPr lang="en-US" altLang="zh-CN" sz="2400" dirty="0" err="1" smtClean="0">
                <a:solidFill>
                  <a:srgbClr val="3856F5"/>
                </a:solidFill>
                <a:latin typeface="微软雅黑" panose="020B0503020204020204" pitchFamily="34" charset="-122"/>
                <a:ea typeface="微软雅黑" panose="020B0503020204020204" pitchFamily="34" charset="-122"/>
              </a:rPr>
              <a:t>GoT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Graph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2293750" cy="369332"/>
          </a:xfrm>
          <a:prstGeom prst="rect">
            <a:avLst/>
          </a:prstGeom>
        </p:spPr>
        <p:txBody>
          <a:bodyPr wrap="none">
            <a:spAutoFit/>
          </a:bodyPr>
          <a:lstStyle/>
          <a:p>
            <a:r>
              <a:rPr lang="en-US" altLang="zh-CN" i="1" dirty="0">
                <a:solidFill>
                  <a:srgbClr val="0070C0"/>
                </a:solidFill>
                <a:latin typeface="-apple-system"/>
              </a:rPr>
              <a:t>《Graph of Thoughts: Solving Elaborate Problems with Large Language </a:t>
            </a:r>
            <a:r>
              <a:rPr lang="en-US" altLang="zh-CN" i="1" dirty="0" smtClean="0">
                <a:solidFill>
                  <a:srgbClr val="0070C0"/>
                </a:solidFill>
                <a:latin typeface="-apple-system"/>
              </a:rPr>
              <a:t>Models》,</a:t>
            </a:r>
            <a:r>
              <a:rPr lang="en-US" altLang="zh-CN" i="1" dirty="0" smtClean="0">
                <a:solidFill>
                  <a:srgbClr val="0070C0"/>
                </a:solidFill>
              </a:rPr>
              <a:t> </a:t>
            </a:r>
            <a:r>
              <a:rPr lang="en-US" altLang="zh-CN" i="1" dirty="0" err="1">
                <a:solidFill>
                  <a:srgbClr val="0070C0"/>
                </a:solidFill>
              </a:rPr>
              <a:t>warsaw</a:t>
            </a:r>
            <a:r>
              <a:rPr lang="en-US" altLang="zh-CN" i="1" dirty="0">
                <a:solidFill>
                  <a:srgbClr val="0070C0"/>
                </a:solidFill>
              </a:rPr>
              <a:t> university of technology</a:t>
            </a:r>
            <a:endParaRPr lang="zh-CN" altLang="en-US" i="1" dirty="0">
              <a:solidFill>
                <a:srgbClr val="0070C0"/>
              </a:solidFill>
            </a:endParaRPr>
          </a:p>
        </p:txBody>
      </p:sp>
      <p:sp>
        <p:nvSpPr>
          <p:cNvPr id="9" name="矩形 8"/>
          <p:cNvSpPr/>
          <p:nvPr/>
        </p:nvSpPr>
        <p:spPr>
          <a:xfrm>
            <a:off x="244666" y="3210488"/>
            <a:ext cx="1796716" cy="400110"/>
          </a:xfrm>
          <a:prstGeom prst="rect">
            <a:avLst/>
          </a:prstGeom>
        </p:spPr>
        <p:txBody>
          <a:bodyPr wrap="square">
            <a:spAutoFit/>
          </a:bodyPr>
          <a:lstStyle/>
          <a:p>
            <a:r>
              <a:rPr lang="zh-CN" altLang="en-US" sz="2000" b="1" dirty="0" smtClean="0">
                <a:solidFill>
                  <a:srgbClr val="191B1F"/>
                </a:solidFill>
                <a:latin typeface="新宋体" panose="02010609030101010101" pitchFamily="49" charset="-122"/>
                <a:ea typeface="新宋体" panose="02010609030101010101" pitchFamily="49" charset="-122"/>
              </a:rPr>
              <a:t>推理过程</a:t>
            </a:r>
            <a:endParaRPr lang="en-US" altLang="zh-CN" sz="2000" b="1" dirty="0" smtClean="0">
              <a:solidFill>
                <a:srgbClr val="191B1F"/>
              </a:solidFill>
              <a:latin typeface="新宋体" panose="02010609030101010101" pitchFamily="49" charset="-122"/>
              <a:ea typeface="新宋体" panose="02010609030101010101" pitchFamily="49" charset="-122"/>
            </a:endParaRPr>
          </a:p>
        </p:txBody>
      </p:sp>
      <p:cxnSp>
        <p:nvCxnSpPr>
          <p:cNvPr id="12" name="直接连接符 11"/>
          <p:cNvCxnSpPr/>
          <p:nvPr/>
        </p:nvCxnSpPr>
        <p:spPr>
          <a:xfrm>
            <a:off x="6305201" y="869220"/>
            <a:ext cx="0" cy="5545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85" y="821095"/>
            <a:ext cx="5846389" cy="2389394"/>
          </a:xfrm>
          <a:prstGeom prst="rect">
            <a:avLst/>
          </a:prstGeom>
        </p:spPr>
      </p:pic>
      <p:sp>
        <p:nvSpPr>
          <p:cNvPr id="13" name="矩形 12"/>
          <p:cNvSpPr/>
          <p:nvPr/>
        </p:nvSpPr>
        <p:spPr>
          <a:xfrm>
            <a:off x="244666" y="3602865"/>
            <a:ext cx="5995713" cy="2862322"/>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推理过程被建模为一个有向图 </a:t>
            </a:r>
            <a:r>
              <a:rPr lang="en-US" altLang="zh-CN" b="1" dirty="0">
                <a:solidFill>
                  <a:srgbClr val="FF0000"/>
                </a:solidFill>
                <a:latin typeface="新宋体" panose="02010609030101010101" pitchFamily="49" charset="-122"/>
                <a:ea typeface="新宋体" panose="02010609030101010101" pitchFamily="49" charset="-122"/>
              </a:rPr>
              <a:t>G = (V, E)</a:t>
            </a:r>
            <a:r>
              <a:rPr lang="zh-CN" altLang="en-US" dirty="0">
                <a:latin typeface="新宋体" panose="02010609030101010101" pitchFamily="49" charset="-122"/>
                <a:ea typeface="新宋体" panose="02010609030101010101" pitchFamily="49" charset="-122"/>
              </a:rPr>
              <a:t>，其中 </a:t>
            </a:r>
            <a:r>
              <a:rPr lang="en-US" altLang="zh-CN" dirty="0">
                <a:latin typeface="新宋体" panose="02010609030101010101" pitchFamily="49" charset="-122"/>
                <a:ea typeface="新宋体" panose="02010609030101010101" pitchFamily="49" charset="-122"/>
              </a:rPr>
              <a:t>V </a:t>
            </a:r>
            <a:r>
              <a:rPr lang="zh-CN" altLang="en-US" dirty="0">
                <a:latin typeface="新宋体" panose="02010609030101010101" pitchFamily="49" charset="-122"/>
                <a:ea typeface="新宋体" panose="02010609030101010101" pitchFamily="49" charset="-122"/>
              </a:rPr>
              <a:t>是一组</a:t>
            </a:r>
            <a:r>
              <a:rPr lang="zh-CN" altLang="en-US" dirty="0" smtClean="0">
                <a:latin typeface="新宋体" panose="02010609030101010101" pitchFamily="49" charset="-122"/>
                <a:ea typeface="新宋体" panose="02010609030101010101" pitchFamily="49" charset="-122"/>
              </a:rPr>
              <a:t>顶点，表示</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的</a:t>
            </a:r>
            <a:r>
              <a:rPr lang="en-US" altLang="zh-CN" dirty="0" smtClean="0">
                <a:latin typeface="新宋体" panose="02010609030101010101" pitchFamily="49" charset="-122"/>
                <a:ea typeface="新宋体" panose="02010609030101010101" pitchFamily="49" charset="-122"/>
              </a:rPr>
              <a:t>Thinking</a:t>
            </a:r>
            <a:r>
              <a:rPr lang="zh-CN" altLang="en-US" dirty="0" smtClean="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E ⊆ V × V </a:t>
            </a:r>
            <a:r>
              <a:rPr lang="zh-CN" altLang="en-US" dirty="0">
                <a:latin typeface="新宋体" panose="02010609030101010101" pitchFamily="49" charset="-122"/>
                <a:ea typeface="新宋体" panose="02010609030101010101" pitchFamily="49" charset="-122"/>
              </a:rPr>
              <a:t>是一组</a:t>
            </a:r>
            <a:r>
              <a:rPr lang="zh-CN" altLang="en-US" dirty="0" smtClean="0">
                <a:latin typeface="新宋体" panose="02010609030101010101" pitchFamily="49" charset="-122"/>
                <a:ea typeface="新宋体" panose="02010609030101010101" pitchFamily="49" charset="-122"/>
              </a:rPr>
              <a:t>边，表示依赖关系。</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G </a:t>
            </a:r>
            <a:r>
              <a:rPr lang="zh-CN" altLang="en-US" dirty="0">
                <a:latin typeface="新宋体" panose="02010609030101010101" pitchFamily="49" charset="-122"/>
                <a:ea typeface="新宋体" panose="02010609030101010101" pitchFamily="49" charset="-122"/>
              </a:rPr>
              <a:t>是有向的，因此边是有序顶点对 </a:t>
            </a:r>
            <a:r>
              <a:rPr lang="en-US" altLang="zh-CN" dirty="0">
                <a:latin typeface="新宋体" panose="02010609030101010101" pitchFamily="49" charset="-122"/>
                <a:ea typeface="新宋体" panose="02010609030101010101" pitchFamily="49" charset="-122"/>
              </a:rPr>
              <a:t>E ⊆ V × V </a:t>
            </a:r>
            <a:r>
              <a:rPr lang="zh-CN" altLang="en-US" dirty="0">
                <a:latin typeface="新宋体" panose="02010609030101010101" pitchFamily="49" charset="-122"/>
                <a:ea typeface="新宋体" panose="02010609030101010101" pitchFamily="49" charset="-122"/>
              </a:rPr>
              <a:t>的子集。一个顶点包含对当前问题的一个解答，不管这个问题是最初的问题、还是中间问题或最后的问题。这种思维的具体形式取决于用例；其可能是一段文本（在写作任务中），也可能是一个数值序列（在排序任务中）。有向边 </a:t>
            </a:r>
            <a:r>
              <a:rPr lang="en-US" altLang="zh-CN" dirty="0">
                <a:latin typeface="新宋体" panose="02010609030101010101" pitchFamily="49" charset="-122"/>
                <a:ea typeface="新宋体" panose="02010609030101010101" pitchFamily="49" charset="-122"/>
              </a:rPr>
              <a:t>(t_1, t_2) </a:t>
            </a:r>
            <a:r>
              <a:rPr lang="zh-CN" altLang="en-US" dirty="0">
                <a:latin typeface="新宋体" panose="02010609030101010101" pitchFamily="49" charset="-122"/>
                <a:ea typeface="新宋体" panose="02010609030101010101" pitchFamily="49" charset="-122"/>
              </a:rPr>
              <a:t>表示思维 </a:t>
            </a:r>
            <a:r>
              <a:rPr lang="en-US" altLang="zh-CN" dirty="0">
                <a:latin typeface="新宋体" panose="02010609030101010101" pitchFamily="49" charset="-122"/>
                <a:ea typeface="新宋体" panose="02010609030101010101" pitchFamily="49" charset="-122"/>
              </a:rPr>
              <a:t>t_2 </a:t>
            </a:r>
            <a:r>
              <a:rPr lang="zh-CN" altLang="en-US" dirty="0">
                <a:latin typeface="新宋体" panose="02010609030101010101" pitchFamily="49" charset="-122"/>
                <a:ea typeface="新宋体" panose="02010609030101010101" pitchFamily="49" charset="-122"/>
              </a:rPr>
              <a:t>的构建方式是将 </a:t>
            </a:r>
            <a:r>
              <a:rPr lang="en-US" altLang="zh-CN" dirty="0">
                <a:latin typeface="新宋体" panose="02010609030101010101" pitchFamily="49" charset="-122"/>
                <a:ea typeface="新宋体" panose="02010609030101010101" pitchFamily="49" charset="-122"/>
              </a:rPr>
              <a:t>t_1 </a:t>
            </a:r>
            <a:r>
              <a:rPr lang="zh-CN" altLang="en-US" dirty="0">
                <a:latin typeface="新宋体" panose="02010609030101010101" pitchFamily="49" charset="-122"/>
                <a:ea typeface="新宋体" panose="02010609030101010101" pitchFamily="49" charset="-122"/>
              </a:rPr>
              <a:t>用作「直接输入」，即通过明确指示 </a:t>
            </a:r>
            <a:r>
              <a:rPr lang="en-US" altLang="zh-CN" dirty="0">
                <a:latin typeface="新宋体" panose="02010609030101010101" pitchFamily="49" charset="-122"/>
                <a:ea typeface="新宋体" panose="02010609030101010101" pitchFamily="49" charset="-122"/>
              </a:rPr>
              <a:t>LLM </a:t>
            </a:r>
            <a:r>
              <a:rPr lang="zh-CN" altLang="en-US" dirty="0">
                <a:latin typeface="新宋体" panose="02010609030101010101" pitchFamily="49" charset="-122"/>
                <a:ea typeface="新宋体" panose="02010609030101010101" pitchFamily="49" charset="-122"/>
              </a:rPr>
              <a:t>使用 </a:t>
            </a:r>
            <a:r>
              <a:rPr lang="en-US" altLang="zh-CN" dirty="0">
                <a:latin typeface="新宋体" panose="02010609030101010101" pitchFamily="49" charset="-122"/>
                <a:ea typeface="新宋体" panose="02010609030101010101" pitchFamily="49" charset="-122"/>
              </a:rPr>
              <a:t>t_1 </a:t>
            </a:r>
            <a:r>
              <a:rPr lang="zh-CN" altLang="en-US" dirty="0">
                <a:latin typeface="新宋体" panose="02010609030101010101" pitchFamily="49" charset="-122"/>
                <a:ea typeface="新宋体" panose="02010609030101010101" pitchFamily="49" charset="-122"/>
              </a:rPr>
              <a:t>来生成 </a:t>
            </a:r>
            <a:r>
              <a:rPr lang="en-US" altLang="zh-CN" dirty="0">
                <a:latin typeface="新宋体" panose="02010609030101010101" pitchFamily="49" charset="-122"/>
                <a:ea typeface="新宋体" panose="02010609030101010101" pitchFamily="49" charset="-122"/>
              </a:rPr>
              <a:t>t_2</a:t>
            </a:r>
            <a:r>
              <a:rPr lang="zh-CN" altLang="en-US" dirty="0" smtClean="0">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6" name="矩形 15"/>
          <p:cNvSpPr/>
          <p:nvPr/>
        </p:nvSpPr>
        <p:spPr>
          <a:xfrm>
            <a:off x="6422258" y="821094"/>
            <a:ext cx="1796716" cy="400110"/>
          </a:xfrm>
          <a:prstGeom prst="rect">
            <a:avLst/>
          </a:prstGeom>
        </p:spPr>
        <p:txBody>
          <a:bodyPr wrap="square">
            <a:spAutoFit/>
          </a:bodyPr>
          <a:lstStyle/>
          <a:p>
            <a:r>
              <a:rPr lang="zh-CN" altLang="en-US" sz="2000" b="1" dirty="0" smtClean="0">
                <a:solidFill>
                  <a:srgbClr val="191B1F"/>
                </a:solidFill>
                <a:latin typeface="新宋体" panose="02010609030101010101" pitchFamily="49" charset="-122"/>
                <a:ea typeface="新宋体" panose="02010609030101010101" pitchFamily="49" charset="-122"/>
              </a:rPr>
              <a:t>思维变换</a:t>
            </a:r>
            <a:endParaRPr lang="en-US" altLang="zh-CN" sz="2000" b="1" dirty="0" smtClean="0">
              <a:solidFill>
                <a:srgbClr val="191B1F"/>
              </a:solidFill>
              <a:latin typeface="新宋体" panose="02010609030101010101" pitchFamily="49" charset="-122"/>
              <a:ea typeface="新宋体" panose="02010609030101010101" pitchFamily="49" charset="-122"/>
            </a:endParaRPr>
          </a:p>
        </p:txBody>
      </p:sp>
      <p:sp>
        <p:nvSpPr>
          <p:cNvPr id="17" name="矩形 16"/>
          <p:cNvSpPr/>
          <p:nvPr/>
        </p:nvSpPr>
        <p:spPr>
          <a:xfrm>
            <a:off x="6422259" y="1270454"/>
            <a:ext cx="5529110" cy="1754326"/>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将图模型</a:t>
            </a:r>
            <a:r>
              <a:rPr lang="zh-CN" altLang="en-US" dirty="0">
                <a:latin typeface="新宋体" panose="02010609030101010101" pitchFamily="49" charset="-122"/>
                <a:ea typeface="新宋体" panose="02010609030101010101" pitchFamily="49" charset="-122"/>
              </a:rPr>
              <a:t>用于推理，</a:t>
            </a:r>
            <a:r>
              <a:rPr lang="en-US" altLang="zh-CN" dirty="0" err="1">
                <a:latin typeface="新宋体" panose="02010609030101010101" pitchFamily="49" charset="-122"/>
                <a:ea typeface="新宋体" panose="02010609030101010101" pitchFamily="49" charset="-122"/>
              </a:rPr>
              <a:t>GoT</a:t>
            </a:r>
            <a:r>
              <a:rPr lang="en-US" altLang="zh-CN" dirty="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能实现全新的思维变换。研究者称之为</a:t>
            </a:r>
            <a:r>
              <a:rPr lang="zh-CN" altLang="en-US" dirty="0" smtClean="0">
                <a:latin typeface="新宋体" panose="02010609030101010101" pitchFamily="49" charset="-122"/>
                <a:ea typeface="新宋体" panose="02010609030101010101" pitchFamily="49" charset="-122"/>
              </a:rPr>
              <a:t>图的使能变换</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graph-enabled transformation</a:t>
            </a:r>
            <a:r>
              <a:rPr lang="zh-CN" altLang="en-US" dirty="0">
                <a:latin typeface="新宋体" panose="02010609030101010101" pitchFamily="49" charset="-122"/>
                <a:ea typeface="新宋体" panose="02010609030101010101" pitchFamily="49" charset="-122"/>
              </a:rPr>
              <a:t>）。比如，在写作任务中可以将多篇输入文章组合成一篇连贯一致的摘要。在排序时，可将多个已排序的数值子数组合并为一个最终已排序</a:t>
            </a:r>
            <a:r>
              <a:rPr lang="zh-CN" altLang="en-US" dirty="0" smtClean="0">
                <a:latin typeface="新宋体" panose="02010609030101010101" pitchFamily="49" charset="-122"/>
                <a:ea typeface="新宋体" panose="02010609030101010101" pitchFamily="49" charset="-122"/>
              </a:rPr>
              <a:t>数组。</a:t>
            </a:r>
            <a:endParaRPr lang="en-US" altLang="zh-CN" dirty="0" smtClean="0">
              <a:solidFill>
                <a:srgbClr val="191B1F"/>
              </a:solidFill>
              <a:latin typeface="新宋体" panose="02010609030101010101" pitchFamily="49" charset="-122"/>
              <a:ea typeface="新宋体" panose="02010609030101010101" pitchFamily="49" charset="-122"/>
            </a:endParaRPr>
          </a:p>
        </p:txBody>
      </p:sp>
      <p:pic>
        <p:nvPicPr>
          <p:cNvPr id="34818" name="Picture 2" descr="图3.2 聚合和生成思维变换的示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629" y="3072906"/>
            <a:ext cx="5247318" cy="327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46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思维图：</a:t>
            </a:r>
            <a:r>
              <a:rPr lang="en-US" altLang="zh-CN" sz="2400" dirty="0" err="1" smtClean="0">
                <a:solidFill>
                  <a:srgbClr val="3856F5"/>
                </a:solidFill>
                <a:latin typeface="微软雅黑" panose="020B0503020204020204" pitchFamily="34" charset="-122"/>
                <a:ea typeface="微软雅黑" panose="020B0503020204020204" pitchFamily="34" charset="-122"/>
              </a:rPr>
              <a:t>GoT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Graph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2293750" cy="369332"/>
          </a:xfrm>
          <a:prstGeom prst="rect">
            <a:avLst/>
          </a:prstGeom>
        </p:spPr>
        <p:txBody>
          <a:bodyPr wrap="none">
            <a:spAutoFit/>
          </a:bodyPr>
          <a:lstStyle/>
          <a:p>
            <a:r>
              <a:rPr lang="en-US" altLang="zh-CN" i="1" dirty="0">
                <a:solidFill>
                  <a:srgbClr val="0070C0"/>
                </a:solidFill>
                <a:latin typeface="-apple-system"/>
              </a:rPr>
              <a:t>《Graph of Thoughts: Solving Elaborate Problems with Large Language </a:t>
            </a:r>
            <a:r>
              <a:rPr lang="en-US" altLang="zh-CN" i="1" dirty="0" smtClean="0">
                <a:solidFill>
                  <a:srgbClr val="0070C0"/>
                </a:solidFill>
                <a:latin typeface="-apple-system"/>
              </a:rPr>
              <a:t>Models》,</a:t>
            </a:r>
            <a:r>
              <a:rPr lang="en-US" altLang="zh-CN" i="1" dirty="0" smtClean="0">
                <a:solidFill>
                  <a:srgbClr val="0070C0"/>
                </a:solidFill>
              </a:rPr>
              <a:t> </a:t>
            </a:r>
            <a:r>
              <a:rPr lang="en-US" altLang="zh-CN" i="1" dirty="0" err="1">
                <a:solidFill>
                  <a:srgbClr val="0070C0"/>
                </a:solidFill>
              </a:rPr>
              <a:t>warsaw</a:t>
            </a:r>
            <a:r>
              <a:rPr lang="en-US" altLang="zh-CN" i="1" dirty="0">
                <a:solidFill>
                  <a:srgbClr val="0070C0"/>
                </a:solidFill>
              </a:rPr>
              <a:t> university of technology</a:t>
            </a:r>
            <a:endParaRPr lang="zh-CN" altLang="en-US" i="1" dirty="0">
              <a:solidFill>
                <a:srgbClr val="0070C0"/>
              </a:solidFill>
            </a:endParaRPr>
          </a:p>
        </p:txBody>
      </p:sp>
      <p:sp>
        <p:nvSpPr>
          <p:cNvPr id="16" name="矩形 15"/>
          <p:cNvSpPr/>
          <p:nvPr/>
        </p:nvSpPr>
        <p:spPr>
          <a:xfrm>
            <a:off x="326258" y="684071"/>
            <a:ext cx="1796716" cy="400110"/>
          </a:xfrm>
          <a:prstGeom prst="rect">
            <a:avLst/>
          </a:prstGeom>
        </p:spPr>
        <p:txBody>
          <a:bodyPr wrap="square">
            <a:spAutoFit/>
          </a:bodyPr>
          <a:lstStyle/>
          <a:p>
            <a:r>
              <a:rPr lang="zh-CN" altLang="en-US" sz="2000" b="1" dirty="0" smtClean="0">
                <a:solidFill>
                  <a:srgbClr val="FF0000"/>
                </a:solidFill>
                <a:latin typeface="新宋体" panose="02010609030101010101" pitchFamily="49" charset="-122"/>
                <a:ea typeface="新宋体" panose="02010609030101010101" pitchFamily="49" charset="-122"/>
              </a:rPr>
              <a:t>思维容量</a:t>
            </a:r>
            <a:endParaRPr lang="en-US" altLang="zh-CN" sz="2000" b="1" dirty="0" smtClean="0">
              <a:solidFill>
                <a:srgbClr val="FF0000"/>
              </a:solidFill>
              <a:latin typeface="新宋体" panose="02010609030101010101" pitchFamily="49" charset="-122"/>
              <a:ea typeface="新宋体" panose="02010609030101010101" pitchFamily="49" charset="-122"/>
            </a:endParaRPr>
          </a:p>
        </p:txBody>
      </p:sp>
      <p:sp>
        <p:nvSpPr>
          <p:cNvPr id="17" name="矩形 16"/>
          <p:cNvSpPr/>
          <p:nvPr/>
        </p:nvSpPr>
        <p:spPr>
          <a:xfrm>
            <a:off x="326258" y="1318580"/>
            <a:ext cx="11240902" cy="1754326"/>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研究团队还有另一项贡献，即提出一种新的评估指标 </a:t>
            </a:r>
            <a:r>
              <a:rPr lang="en-US" altLang="zh-CN" dirty="0">
                <a:latin typeface="新宋体" panose="02010609030101010101" pitchFamily="49" charset="-122"/>
                <a:ea typeface="新宋体" panose="02010609030101010101" pitchFamily="49" charset="-122"/>
              </a:rPr>
              <a:t>—— </a:t>
            </a:r>
            <a:r>
              <a:rPr lang="zh-CN" altLang="en-US" b="1" dirty="0">
                <a:solidFill>
                  <a:srgbClr val="FF0000"/>
                </a:solidFill>
                <a:latin typeface="新宋体" panose="02010609030101010101" pitchFamily="49" charset="-122"/>
                <a:ea typeface="新宋体" panose="02010609030101010101" pitchFamily="49" charset="-122"/>
              </a:rPr>
              <a:t>思维容量（</a:t>
            </a:r>
            <a:r>
              <a:rPr lang="en-US" altLang="zh-CN" b="1" dirty="0">
                <a:solidFill>
                  <a:srgbClr val="FF0000"/>
                </a:solidFill>
                <a:latin typeface="新宋体" panose="02010609030101010101" pitchFamily="49" charset="-122"/>
                <a:ea typeface="新宋体" panose="02010609030101010101" pitchFamily="49" charset="-122"/>
              </a:rPr>
              <a:t>the volume of a thought</a:t>
            </a:r>
            <a:r>
              <a:rPr lang="zh-CN" altLang="en-US" b="1" dirty="0">
                <a:solidFill>
                  <a:srgbClr val="FF0000"/>
                </a:solidFill>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，可用于评估 </a:t>
            </a:r>
            <a:r>
              <a:rPr lang="en-US" altLang="zh-CN" dirty="0">
                <a:latin typeface="新宋体" panose="02010609030101010101" pitchFamily="49" charset="-122"/>
                <a:ea typeface="新宋体" panose="02010609030101010101" pitchFamily="49" charset="-122"/>
              </a:rPr>
              <a:t>prompt </a:t>
            </a:r>
            <a:r>
              <a:rPr lang="zh-CN" altLang="en-US" dirty="0">
                <a:latin typeface="新宋体" panose="02010609030101010101" pitchFamily="49" charset="-122"/>
                <a:ea typeface="新宋体" panose="02010609030101010101" pitchFamily="49" charset="-122"/>
              </a:rPr>
              <a:t>设计策略。使用这一指标的目标是更好地理解 </a:t>
            </a:r>
            <a:r>
              <a:rPr lang="en-US" altLang="zh-CN" dirty="0">
                <a:latin typeface="新宋体" panose="02010609030101010101" pitchFamily="49" charset="-122"/>
                <a:ea typeface="新宋体" panose="02010609030101010101" pitchFamily="49" charset="-122"/>
              </a:rPr>
              <a:t>prompt </a:t>
            </a:r>
            <a:r>
              <a:rPr lang="zh-CN" altLang="en-US" dirty="0">
                <a:latin typeface="新宋体" panose="02010609030101010101" pitchFamily="49" charset="-122"/>
                <a:ea typeface="新宋体" panose="02010609030101010101" pitchFamily="49" charset="-122"/>
              </a:rPr>
              <a:t>设计方案之间的差异。</a:t>
            </a:r>
          </a:p>
          <a:p>
            <a:r>
              <a:rPr lang="zh-CN" altLang="en-US" dirty="0">
                <a:latin typeface="新宋体" panose="02010609030101010101" pitchFamily="49" charset="-122"/>
                <a:ea typeface="新宋体" panose="02010609030101010101" pitchFamily="49" charset="-122"/>
              </a:rPr>
              <a:t>对于一个给定的思维 </a:t>
            </a:r>
            <a:r>
              <a:rPr lang="en-US" altLang="zh-CN" dirty="0">
                <a:latin typeface="新宋体" panose="02010609030101010101" pitchFamily="49" charset="-122"/>
                <a:ea typeface="新宋体" panose="02010609030101010101" pitchFamily="49" charset="-122"/>
              </a:rPr>
              <a:t>v</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v </a:t>
            </a:r>
            <a:r>
              <a:rPr lang="zh-CN" altLang="en-US" dirty="0">
                <a:latin typeface="新宋体" panose="02010609030101010101" pitchFamily="49" charset="-122"/>
                <a:ea typeface="新宋体" panose="02010609030101010101" pitchFamily="49" charset="-122"/>
              </a:rPr>
              <a:t>的容量是指 </a:t>
            </a:r>
            <a:r>
              <a:rPr lang="en-US" altLang="zh-CN" dirty="0">
                <a:latin typeface="新宋体" panose="02010609030101010101" pitchFamily="49" charset="-122"/>
                <a:ea typeface="新宋体" panose="02010609030101010101" pitchFamily="49" charset="-122"/>
              </a:rPr>
              <a:t>LLM </a:t>
            </a:r>
            <a:r>
              <a:rPr lang="zh-CN" altLang="en-US" dirty="0">
                <a:latin typeface="新宋体" panose="02010609030101010101" pitchFamily="49" charset="-122"/>
                <a:ea typeface="新宋体" panose="02010609030101010101" pitchFamily="49" charset="-122"/>
              </a:rPr>
              <a:t>思维的数量，用户可以基于此使用有向边得到 </a:t>
            </a:r>
            <a:r>
              <a:rPr lang="en-US" altLang="zh-CN" dirty="0">
                <a:latin typeface="新宋体" panose="02010609030101010101" pitchFamily="49" charset="-122"/>
                <a:ea typeface="新宋体" panose="02010609030101010101" pitchFamily="49" charset="-122"/>
              </a:rPr>
              <a:t>v</a:t>
            </a:r>
            <a:r>
              <a:rPr lang="zh-CN" altLang="en-US" dirty="0">
                <a:latin typeface="新宋体" panose="02010609030101010101" pitchFamily="49" charset="-122"/>
                <a:ea typeface="新宋体" panose="02010609030101010101" pitchFamily="49" charset="-122"/>
              </a:rPr>
              <a:t>。直观上说，这些就是有望对 </a:t>
            </a:r>
            <a:r>
              <a:rPr lang="en-US" altLang="zh-CN" dirty="0">
                <a:latin typeface="新宋体" panose="02010609030101010101" pitchFamily="49" charset="-122"/>
                <a:ea typeface="新宋体" panose="02010609030101010101" pitchFamily="49" charset="-122"/>
              </a:rPr>
              <a:t>v </a:t>
            </a:r>
            <a:r>
              <a:rPr lang="zh-CN" altLang="en-US" dirty="0">
                <a:latin typeface="新宋体" panose="02010609030101010101" pitchFamily="49" charset="-122"/>
                <a:ea typeface="新宋体" panose="02010609030101010101" pitchFamily="49" charset="-122"/>
              </a:rPr>
              <a:t>做出贡献的所有 </a:t>
            </a:r>
            <a:r>
              <a:rPr lang="en-US" altLang="zh-CN" dirty="0">
                <a:latin typeface="新宋体" panose="02010609030101010101" pitchFamily="49" charset="-122"/>
                <a:ea typeface="新宋体" panose="02010609030101010101" pitchFamily="49" charset="-122"/>
              </a:rPr>
              <a:t>LLM </a:t>
            </a:r>
            <a:r>
              <a:rPr lang="zh-CN" altLang="en-US" dirty="0">
                <a:latin typeface="新宋体" panose="02010609030101010101" pitchFamily="49" charset="-122"/>
                <a:ea typeface="新宋体" panose="02010609030101010101" pitchFamily="49" charset="-122"/>
              </a:rPr>
              <a:t>思维</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zh-CN" altLang="en-US"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研究团队表明</a:t>
            </a:r>
            <a:r>
              <a:rPr lang="zh-CN" altLang="en-US" dirty="0">
                <a:latin typeface="新宋体" panose="02010609030101010101" pitchFamily="49" charset="-122"/>
                <a:ea typeface="新宋体" panose="02010609030101010101" pitchFamily="49" charset="-122"/>
              </a:rPr>
              <a:t>，通过整合聚合等思维变换技术，</a:t>
            </a:r>
            <a:r>
              <a:rPr lang="en-US" altLang="zh-CN" dirty="0" err="1">
                <a:latin typeface="新宋体" panose="02010609030101010101" pitchFamily="49" charset="-122"/>
                <a:ea typeface="新宋体" panose="02010609030101010101" pitchFamily="49" charset="-122"/>
              </a:rPr>
              <a:t>GoT</a:t>
            </a:r>
            <a:r>
              <a:rPr lang="en-US" altLang="zh-CN" dirty="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能让思维容量比其它方案显著更大</a:t>
            </a:r>
            <a:r>
              <a:rPr lang="zh-CN" altLang="en-US" dirty="0" smtClean="0">
                <a:latin typeface="新宋体" panose="02010609030101010101" pitchFamily="49" charset="-122"/>
                <a:ea typeface="新宋体" panose="02010609030101010101" pitchFamily="49" charset="-122"/>
              </a:rPr>
              <a:t>。</a:t>
            </a:r>
            <a:endParaRPr lang="en-US" altLang="zh-CN" dirty="0" smtClean="0">
              <a:solidFill>
                <a:srgbClr val="191B1F"/>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259719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思维图：</a:t>
            </a:r>
            <a:r>
              <a:rPr lang="en-US" altLang="zh-CN" sz="2400" dirty="0" err="1" smtClean="0">
                <a:solidFill>
                  <a:srgbClr val="3856F5"/>
                </a:solidFill>
                <a:latin typeface="微软雅黑" panose="020B0503020204020204" pitchFamily="34" charset="-122"/>
                <a:ea typeface="微软雅黑" panose="020B0503020204020204" pitchFamily="34" charset="-122"/>
              </a:rPr>
              <a:t>GoT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Graph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87971" y="6462612"/>
            <a:ext cx="12765033" cy="369332"/>
          </a:xfrm>
          <a:prstGeom prst="rect">
            <a:avLst/>
          </a:prstGeom>
        </p:spPr>
        <p:txBody>
          <a:bodyPr wrap="none">
            <a:spAutoFit/>
          </a:bodyPr>
          <a:lstStyle/>
          <a:p>
            <a:r>
              <a:rPr lang="en-US" altLang="zh-CN" i="1" dirty="0" smtClean="0">
                <a:solidFill>
                  <a:srgbClr val="0070C0"/>
                </a:solidFill>
                <a:latin typeface="-apple-system"/>
              </a:rPr>
              <a:t>《Graph of Thoughts: Solving Elaborate Problems with Large Language </a:t>
            </a:r>
            <a:r>
              <a:rPr lang="en-US" altLang="zh-CN" i="1" dirty="0">
                <a:solidFill>
                  <a:srgbClr val="0070C0"/>
                </a:solidFill>
                <a:latin typeface="-apple-system"/>
              </a:rPr>
              <a:t>Models</a:t>
            </a:r>
            <a:r>
              <a:rPr lang="en-US" altLang="zh-CN" i="1" dirty="0" smtClean="0">
                <a:solidFill>
                  <a:srgbClr val="0070C0"/>
                </a:solidFill>
                <a:latin typeface="-apple-system"/>
              </a:rPr>
              <a:t>》,</a:t>
            </a:r>
            <a:r>
              <a:rPr lang="en-US" altLang="zh-CN" i="1" dirty="0" err="1" smtClean="0">
                <a:solidFill>
                  <a:srgbClr val="0070C0"/>
                </a:solidFill>
                <a:latin typeface="-apple-system"/>
              </a:rPr>
              <a:t>warsaw</a:t>
            </a:r>
            <a:r>
              <a:rPr lang="en-US" altLang="zh-CN" i="1" dirty="0" smtClean="0">
                <a:solidFill>
                  <a:srgbClr val="0070C0"/>
                </a:solidFill>
                <a:latin typeface="-apple-system"/>
              </a:rPr>
              <a:t> </a:t>
            </a:r>
            <a:r>
              <a:rPr lang="en-US" altLang="zh-CN" i="1" dirty="0">
                <a:solidFill>
                  <a:srgbClr val="0070C0"/>
                </a:solidFill>
                <a:latin typeface="-apple-system"/>
              </a:rPr>
              <a:t>university of technology</a:t>
            </a:r>
            <a:endParaRPr lang="zh-CN" altLang="en-US" i="1" dirty="0">
              <a:solidFill>
                <a:srgbClr val="0070C0"/>
              </a:solidFill>
            </a:endParaRPr>
          </a:p>
        </p:txBody>
      </p:sp>
      <p:sp>
        <p:nvSpPr>
          <p:cNvPr id="3" name="矩形 2"/>
          <p:cNvSpPr/>
          <p:nvPr/>
        </p:nvSpPr>
        <p:spPr>
          <a:xfrm>
            <a:off x="8438147" y="970929"/>
            <a:ext cx="3577390" cy="4801314"/>
          </a:xfrm>
          <a:prstGeom prst="rect">
            <a:avLst/>
          </a:prstGeom>
        </p:spPr>
        <p:txBody>
          <a:bodyPr wrap="square">
            <a:spAutoFit/>
          </a:bodyPr>
          <a:lstStyle/>
          <a:p>
            <a:r>
              <a:rPr lang="en-US" altLang="zh-CN" dirty="0" err="1">
                <a:solidFill>
                  <a:srgbClr val="191B1F"/>
                </a:solidFill>
                <a:latin typeface="新宋体" panose="02010609030101010101" pitchFamily="49" charset="-122"/>
                <a:ea typeface="新宋体" panose="02010609030101010101" pitchFamily="49" charset="-122"/>
              </a:rPr>
              <a:t>GoT</a:t>
            </a:r>
            <a:r>
              <a:rPr lang="zh-CN" altLang="en-US" dirty="0">
                <a:solidFill>
                  <a:srgbClr val="191B1F"/>
                </a:solidFill>
                <a:latin typeface="新宋体" panose="02010609030101010101" pitchFamily="49" charset="-122"/>
                <a:ea typeface="新宋体" panose="02010609030101010101" pitchFamily="49" charset="-122"/>
              </a:rPr>
              <a:t>系统结构包含一系列的交互模块</a:t>
            </a:r>
            <a:r>
              <a:rPr lang="zh-CN" altLang="en-US" dirty="0" smtClean="0">
                <a:solidFill>
                  <a:srgbClr val="191B1F"/>
                </a:solidFill>
                <a:latin typeface="新宋体" panose="02010609030101010101" pitchFamily="49" charset="-122"/>
                <a:ea typeface="新宋体" panose="02010609030101010101" pitchFamily="49" charset="-122"/>
              </a:rPr>
              <a:t>，这些</a:t>
            </a:r>
            <a:r>
              <a:rPr lang="zh-CN" altLang="en-US" dirty="0">
                <a:solidFill>
                  <a:srgbClr val="191B1F"/>
                </a:solidFill>
                <a:latin typeface="新宋体" panose="02010609030101010101" pitchFamily="49" charset="-122"/>
                <a:ea typeface="新宋体" panose="02010609030101010101" pitchFamily="49" charset="-122"/>
              </a:rPr>
              <a:t>模块包括</a:t>
            </a:r>
            <a:r>
              <a:rPr lang="en-US" altLang="zh-CN" dirty="0">
                <a:solidFill>
                  <a:srgbClr val="FF0000"/>
                </a:solidFill>
                <a:latin typeface="新宋体" panose="02010609030101010101" pitchFamily="49" charset="-122"/>
                <a:ea typeface="新宋体" panose="02010609030101010101" pitchFamily="49" charset="-122"/>
              </a:rPr>
              <a:t>Prompter</a:t>
            </a:r>
            <a:r>
              <a:rPr lang="zh-CN" altLang="en-US" dirty="0">
                <a:solidFill>
                  <a:srgbClr val="191B1F"/>
                </a:solidFill>
                <a:latin typeface="新宋体" panose="02010609030101010101" pitchFamily="49" charset="-122"/>
                <a:ea typeface="新宋体" panose="02010609030101010101" pitchFamily="49" charset="-122"/>
              </a:rPr>
              <a:t>（为</a:t>
            </a:r>
            <a:r>
              <a:rPr lang="en-US" altLang="zh-CN" dirty="0">
                <a:solidFill>
                  <a:srgbClr val="191B1F"/>
                </a:solidFill>
                <a:latin typeface="新宋体" panose="02010609030101010101" pitchFamily="49" charset="-122"/>
                <a:ea typeface="新宋体" panose="02010609030101010101" pitchFamily="49" charset="-122"/>
              </a:rPr>
              <a:t>LLM</a:t>
            </a:r>
            <a:r>
              <a:rPr lang="zh-CN" altLang="en-US" dirty="0">
                <a:solidFill>
                  <a:srgbClr val="191B1F"/>
                </a:solidFill>
                <a:latin typeface="新宋体" panose="02010609030101010101" pitchFamily="49" charset="-122"/>
                <a:ea typeface="新宋体" panose="02010609030101010101" pitchFamily="49" charset="-122"/>
              </a:rPr>
              <a:t>准备消息）、</a:t>
            </a:r>
            <a:r>
              <a:rPr lang="en-US" altLang="zh-CN" dirty="0">
                <a:solidFill>
                  <a:srgbClr val="FF0000"/>
                </a:solidFill>
                <a:latin typeface="新宋体" panose="02010609030101010101" pitchFamily="49" charset="-122"/>
                <a:ea typeface="新宋体" panose="02010609030101010101" pitchFamily="49" charset="-122"/>
              </a:rPr>
              <a:t>Parser</a:t>
            </a:r>
            <a:r>
              <a:rPr lang="zh-CN" altLang="en-US" dirty="0">
                <a:solidFill>
                  <a:srgbClr val="191B1F"/>
                </a:solidFill>
                <a:latin typeface="新宋体" panose="02010609030101010101" pitchFamily="49" charset="-122"/>
                <a:ea typeface="新宋体" panose="02010609030101010101" pitchFamily="49" charset="-122"/>
              </a:rPr>
              <a:t>（从</a:t>
            </a:r>
            <a:r>
              <a:rPr lang="en-US" altLang="zh-CN" dirty="0">
                <a:solidFill>
                  <a:srgbClr val="191B1F"/>
                </a:solidFill>
                <a:latin typeface="新宋体" panose="02010609030101010101" pitchFamily="49" charset="-122"/>
                <a:ea typeface="新宋体" panose="02010609030101010101" pitchFamily="49" charset="-122"/>
              </a:rPr>
              <a:t>LLM</a:t>
            </a:r>
            <a:r>
              <a:rPr lang="zh-CN" altLang="en-US" dirty="0">
                <a:solidFill>
                  <a:srgbClr val="191B1F"/>
                </a:solidFill>
                <a:latin typeface="新宋体" panose="02010609030101010101" pitchFamily="49" charset="-122"/>
                <a:ea typeface="新宋体" panose="02010609030101010101" pitchFamily="49" charset="-122"/>
              </a:rPr>
              <a:t>的回复中提取信息）、</a:t>
            </a:r>
            <a:r>
              <a:rPr lang="en-US" altLang="zh-CN" dirty="0">
                <a:solidFill>
                  <a:srgbClr val="FF0000"/>
                </a:solidFill>
                <a:latin typeface="新宋体" panose="02010609030101010101" pitchFamily="49" charset="-122"/>
                <a:ea typeface="新宋体" panose="02010609030101010101" pitchFamily="49" charset="-122"/>
              </a:rPr>
              <a:t>Scoring module</a:t>
            </a:r>
            <a:r>
              <a:rPr lang="zh-CN" altLang="en-US" dirty="0">
                <a:solidFill>
                  <a:srgbClr val="191B1F"/>
                </a:solidFill>
                <a:latin typeface="新宋体" panose="02010609030101010101" pitchFamily="49" charset="-122"/>
                <a:ea typeface="新宋体" panose="02010609030101010101" pitchFamily="49" charset="-122"/>
              </a:rPr>
              <a:t>（验证</a:t>
            </a:r>
            <a:r>
              <a:rPr lang="en-US" altLang="zh-CN" dirty="0">
                <a:solidFill>
                  <a:srgbClr val="191B1F"/>
                </a:solidFill>
                <a:latin typeface="新宋体" panose="02010609030101010101" pitchFamily="49" charset="-122"/>
                <a:ea typeface="新宋体" panose="02010609030101010101" pitchFamily="49" charset="-122"/>
              </a:rPr>
              <a:t>LLM</a:t>
            </a:r>
            <a:r>
              <a:rPr lang="zh-CN" altLang="en-US" dirty="0">
                <a:solidFill>
                  <a:srgbClr val="191B1F"/>
                </a:solidFill>
                <a:latin typeface="新宋体" panose="02010609030101010101" pitchFamily="49" charset="-122"/>
                <a:ea typeface="新宋体" panose="02010609030101010101" pitchFamily="49" charset="-122"/>
              </a:rPr>
              <a:t>回复并对其进行评分）和</a:t>
            </a:r>
            <a:r>
              <a:rPr lang="en-US" altLang="zh-CN" dirty="0">
                <a:solidFill>
                  <a:srgbClr val="FF0000"/>
                </a:solidFill>
                <a:latin typeface="新宋体" panose="02010609030101010101" pitchFamily="49" charset="-122"/>
                <a:ea typeface="新宋体" panose="02010609030101010101" pitchFamily="49" charset="-122"/>
              </a:rPr>
              <a:t>Controller</a:t>
            </a:r>
            <a:r>
              <a:rPr lang="zh-CN" altLang="en-US" dirty="0">
                <a:solidFill>
                  <a:srgbClr val="191B1F"/>
                </a:solidFill>
                <a:latin typeface="新宋体" panose="02010609030101010101" pitchFamily="49" charset="-122"/>
                <a:ea typeface="新宋体" panose="02010609030101010101" pitchFamily="49" charset="-122"/>
              </a:rPr>
              <a:t>（协调整个推理过程，并决定如何进行推理）。控制器包含另外两个重要元素：</a:t>
            </a:r>
            <a:r>
              <a:rPr lang="en-US" altLang="zh-CN" dirty="0">
                <a:solidFill>
                  <a:srgbClr val="FF0000"/>
                </a:solidFill>
                <a:latin typeface="新宋体" panose="02010609030101010101" pitchFamily="49" charset="-122"/>
                <a:ea typeface="新宋体" panose="02010609030101010101" pitchFamily="49" charset="-122"/>
              </a:rPr>
              <a:t>Graph of Operations</a:t>
            </a:r>
            <a:r>
              <a:rPr lang="zh-CN" altLang="en-US" dirty="0">
                <a:solidFill>
                  <a:srgbClr val="FF0000"/>
                </a:solidFill>
                <a:latin typeface="新宋体" panose="02010609030101010101" pitchFamily="49" charset="-122"/>
                <a:ea typeface="新宋体" panose="02010609030101010101" pitchFamily="49" charset="-122"/>
              </a:rPr>
              <a:t>（</a:t>
            </a:r>
            <a:r>
              <a:rPr lang="en-US" altLang="zh-CN" dirty="0" err="1">
                <a:solidFill>
                  <a:srgbClr val="FF0000"/>
                </a:solidFill>
                <a:latin typeface="新宋体" panose="02010609030101010101" pitchFamily="49" charset="-122"/>
                <a:ea typeface="新宋体" panose="02010609030101010101" pitchFamily="49" charset="-122"/>
              </a:rPr>
              <a:t>GoO</a:t>
            </a:r>
            <a:r>
              <a:rPr lang="zh-CN" altLang="en-US" dirty="0">
                <a:solidFill>
                  <a:srgbClr val="FF0000"/>
                </a:solidFill>
                <a:latin typeface="新宋体" panose="02010609030101010101" pitchFamily="49" charset="-122"/>
                <a:ea typeface="新宋体" panose="02010609030101010101" pitchFamily="49" charset="-122"/>
              </a:rPr>
              <a:t>）</a:t>
            </a:r>
            <a:r>
              <a:rPr lang="zh-CN" altLang="en-US" dirty="0">
                <a:solidFill>
                  <a:srgbClr val="191B1F"/>
                </a:solidFill>
                <a:latin typeface="新宋体" panose="02010609030101010101" pitchFamily="49" charset="-122"/>
                <a:ea typeface="新宋体" panose="02010609030101010101" pitchFamily="49" charset="-122"/>
              </a:rPr>
              <a:t>和</a:t>
            </a:r>
            <a:r>
              <a:rPr lang="en-US" altLang="zh-CN" dirty="0">
                <a:solidFill>
                  <a:srgbClr val="FF0000"/>
                </a:solidFill>
                <a:latin typeface="新宋体" panose="02010609030101010101" pitchFamily="49" charset="-122"/>
                <a:ea typeface="新宋体" panose="02010609030101010101" pitchFamily="49" charset="-122"/>
              </a:rPr>
              <a:t>Graph Reasoning State</a:t>
            </a:r>
            <a:r>
              <a:rPr lang="zh-CN" altLang="en-US" dirty="0">
                <a:solidFill>
                  <a:srgbClr val="FF0000"/>
                </a:solidFill>
                <a:latin typeface="新宋体" panose="02010609030101010101" pitchFamily="49" charset="-122"/>
                <a:ea typeface="新宋体" panose="02010609030101010101" pitchFamily="49" charset="-122"/>
              </a:rPr>
              <a:t>（</a:t>
            </a:r>
            <a:r>
              <a:rPr lang="en-US" altLang="zh-CN" dirty="0">
                <a:solidFill>
                  <a:srgbClr val="FF0000"/>
                </a:solidFill>
                <a:latin typeface="新宋体" panose="02010609030101010101" pitchFamily="49" charset="-122"/>
                <a:ea typeface="新宋体" panose="02010609030101010101" pitchFamily="49" charset="-122"/>
              </a:rPr>
              <a:t>GRS</a:t>
            </a:r>
            <a:r>
              <a:rPr lang="zh-CN" altLang="en-US" dirty="0">
                <a:solidFill>
                  <a:srgbClr val="FF0000"/>
                </a:solidFill>
                <a:latin typeface="新宋体" panose="02010609030101010101" pitchFamily="49" charset="-122"/>
                <a:ea typeface="新宋体" panose="02010609030101010101" pitchFamily="49" charset="-122"/>
              </a:rPr>
              <a:t>）</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err="1">
                <a:solidFill>
                  <a:srgbClr val="191B1F"/>
                </a:solidFill>
                <a:latin typeface="新宋体" panose="02010609030101010101" pitchFamily="49" charset="-122"/>
                <a:ea typeface="新宋体" panose="02010609030101010101" pitchFamily="49" charset="-122"/>
              </a:rPr>
              <a:t>GoO</a:t>
            </a:r>
            <a:r>
              <a:rPr lang="zh-CN" altLang="en-US" dirty="0">
                <a:solidFill>
                  <a:srgbClr val="191B1F"/>
                </a:solidFill>
                <a:latin typeface="新宋体" panose="02010609030101010101" pitchFamily="49" charset="-122"/>
                <a:ea typeface="新宋体" panose="02010609030101010101" pitchFamily="49" charset="-122"/>
              </a:rPr>
              <a:t>是一种静态结构，它指定了给定任务的图分解，它规定了应用于</a:t>
            </a:r>
            <a:r>
              <a:rPr lang="en-US" altLang="zh-CN" dirty="0">
                <a:solidFill>
                  <a:srgbClr val="191B1F"/>
                </a:solidFill>
                <a:latin typeface="新宋体" panose="02010609030101010101" pitchFamily="49" charset="-122"/>
                <a:ea typeface="新宋体" panose="02010609030101010101" pitchFamily="49" charset="-122"/>
              </a:rPr>
              <a:t>LLM</a:t>
            </a:r>
            <a:r>
              <a:rPr lang="zh-CN" altLang="en-US" dirty="0">
                <a:solidFill>
                  <a:srgbClr val="191B1F"/>
                </a:solidFill>
                <a:latin typeface="新宋体" panose="02010609030101010101" pitchFamily="49" charset="-122"/>
                <a:ea typeface="新宋体" panose="02010609030101010101" pitchFamily="49" charset="-122"/>
              </a:rPr>
              <a:t>思想的转换，以及它们的顺序和依赖关系。</a:t>
            </a:r>
            <a:r>
              <a:rPr lang="en-US" altLang="zh-CN" dirty="0">
                <a:solidFill>
                  <a:srgbClr val="191B1F"/>
                </a:solidFill>
                <a:latin typeface="新宋体" panose="02010609030101010101" pitchFamily="49" charset="-122"/>
                <a:ea typeface="新宋体" panose="02010609030101010101" pitchFamily="49" charset="-122"/>
              </a:rPr>
              <a:t>GRS</a:t>
            </a:r>
            <a:r>
              <a:rPr lang="zh-CN" altLang="en-US" dirty="0">
                <a:solidFill>
                  <a:srgbClr val="191B1F"/>
                </a:solidFill>
                <a:latin typeface="新宋体" panose="02010609030101010101" pitchFamily="49" charset="-122"/>
                <a:ea typeface="新宋体" panose="02010609030101010101" pitchFamily="49" charset="-122"/>
              </a:rPr>
              <a:t>是一个动态结构，它保持正在进行的</a:t>
            </a:r>
            <a:r>
              <a:rPr lang="en-US" altLang="zh-CN" dirty="0">
                <a:solidFill>
                  <a:srgbClr val="191B1F"/>
                </a:solidFill>
                <a:latin typeface="新宋体" panose="02010609030101010101" pitchFamily="49" charset="-122"/>
                <a:ea typeface="新宋体" panose="02010609030101010101" pitchFamily="49" charset="-122"/>
              </a:rPr>
              <a:t>LLM</a:t>
            </a:r>
            <a:r>
              <a:rPr lang="zh-CN" altLang="en-US" dirty="0">
                <a:solidFill>
                  <a:srgbClr val="191B1F"/>
                </a:solidFill>
                <a:latin typeface="新宋体" panose="02010609030101010101" pitchFamily="49" charset="-122"/>
                <a:ea typeface="新宋体" panose="02010609030101010101" pitchFamily="49" charset="-122"/>
              </a:rPr>
              <a:t>推理过程的状态（其思想及其状态的历史）。</a:t>
            </a:r>
            <a:endParaRPr lang="zh-CN" altLang="en-US" dirty="0">
              <a:latin typeface="新宋体" panose="02010609030101010101" pitchFamily="49" charset="-122"/>
              <a:ea typeface="新宋体" panose="02010609030101010101" pitchFamily="49" charset="-122"/>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46" y="970929"/>
            <a:ext cx="8068801" cy="4648849"/>
          </a:xfrm>
          <a:prstGeom prst="rect">
            <a:avLst/>
          </a:prstGeom>
        </p:spPr>
      </p:pic>
    </p:spTree>
    <p:extLst>
      <p:ext uri="{BB962C8B-B14F-4D97-AF65-F5344CB8AC3E}">
        <p14:creationId xmlns:p14="http://schemas.microsoft.com/office/powerpoint/2010/main" val="26974896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思维图：</a:t>
            </a:r>
            <a:r>
              <a:rPr lang="en-US" altLang="zh-CN" sz="2400" dirty="0" err="1" smtClean="0">
                <a:solidFill>
                  <a:srgbClr val="3856F5"/>
                </a:solidFill>
                <a:latin typeface="微软雅黑" panose="020B0503020204020204" pitchFamily="34" charset="-122"/>
                <a:ea typeface="微软雅黑" panose="020B0503020204020204" pitchFamily="34" charset="-122"/>
              </a:rPr>
              <a:t>GoT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Graph of Thought</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923975" y="936058"/>
            <a:ext cx="3283837" cy="2585323"/>
          </a:xfrm>
          <a:prstGeom prst="rect">
            <a:avLst/>
          </a:prstGeom>
        </p:spPr>
        <p:txBody>
          <a:bodyPr wrap="square">
            <a:spAutoFit/>
          </a:bodyPr>
          <a:lstStyle/>
          <a:p>
            <a:r>
              <a:rPr lang="en-US" altLang="zh-CN" dirty="0" smtClean="0">
                <a:solidFill>
                  <a:srgbClr val="FF0000"/>
                </a:solidFill>
                <a:latin typeface="新宋体" panose="02010609030101010101" pitchFamily="49" charset="-122"/>
                <a:ea typeface="新宋体" panose="02010609030101010101" pitchFamily="49" charset="-122"/>
              </a:rPr>
              <a:t>Graph </a:t>
            </a:r>
            <a:r>
              <a:rPr lang="en-US" altLang="zh-CN" dirty="0">
                <a:solidFill>
                  <a:srgbClr val="FF0000"/>
                </a:solidFill>
                <a:latin typeface="新宋体" panose="02010609030101010101" pitchFamily="49" charset="-122"/>
                <a:ea typeface="新宋体" panose="02010609030101010101" pitchFamily="49" charset="-122"/>
              </a:rPr>
              <a:t>Reasoning State</a:t>
            </a:r>
            <a:r>
              <a:rPr lang="zh-CN" altLang="en-US" dirty="0">
                <a:solidFill>
                  <a:srgbClr val="FF0000"/>
                </a:solidFill>
                <a:latin typeface="新宋体" panose="02010609030101010101" pitchFamily="49" charset="-122"/>
                <a:ea typeface="新宋体" panose="02010609030101010101" pitchFamily="49" charset="-122"/>
              </a:rPr>
              <a:t>（</a:t>
            </a:r>
            <a:r>
              <a:rPr lang="en-US" altLang="zh-CN" dirty="0">
                <a:solidFill>
                  <a:srgbClr val="FF0000"/>
                </a:solidFill>
                <a:latin typeface="新宋体" panose="02010609030101010101" pitchFamily="49" charset="-122"/>
                <a:ea typeface="新宋体" panose="02010609030101010101" pitchFamily="49" charset="-122"/>
              </a:rPr>
              <a:t>GRS</a:t>
            </a:r>
            <a:r>
              <a:rPr lang="zh-CN" altLang="en-US" dirty="0" smtClean="0">
                <a:solidFill>
                  <a:srgbClr val="FF0000"/>
                </a:solidFill>
                <a:latin typeface="新宋体" panose="02010609030101010101" pitchFamily="49" charset="-122"/>
                <a:ea typeface="新宋体" panose="02010609030101010101" pitchFamily="49" charset="-122"/>
              </a:rPr>
              <a:t>）</a:t>
            </a:r>
            <a:r>
              <a:rPr lang="zh-CN" altLang="en-US" dirty="0" smtClean="0">
                <a:solidFill>
                  <a:srgbClr val="191B1F"/>
                </a:solidFill>
                <a:latin typeface="新宋体" panose="02010609030101010101" pitchFamily="49" charset="-122"/>
                <a:ea typeface="新宋体" panose="02010609030101010101" pitchFamily="49" charset="-122"/>
              </a:rPr>
              <a:t>推理示例。</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smtClean="0">
              <a:solidFill>
                <a:srgbClr val="191B1F"/>
              </a:solidFill>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除图中数组</a:t>
            </a:r>
            <a:r>
              <a:rPr lang="zh-CN" altLang="en-US" dirty="0">
                <a:latin typeface="新宋体" panose="02010609030101010101" pitchFamily="49" charset="-122"/>
                <a:ea typeface="新宋体" panose="02010609030101010101" pitchFamily="49" charset="-122"/>
              </a:rPr>
              <a:t>排序的示例外</a:t>
            </a:r>
            <a:r>
              <a:rPr lang="zh-CN" altLang="en-US" dirty="0" smtClean="0">
                <a:latin typeface="新宋体" panose="02010609030101010101" pitchFamily="49" charset="-122"/>
                <a:ea typeface="新宋体" panose="02010609030101010101" pitchFamily="49" charset="-122"/>
              </a:rPr>
              <a:t>，论文中给出了文档</a:t>
            </a:r>
            <a:r>
              <a:rPr lang="zh-CN" altLang="en-US" dirty="0">
                <a:latin typeface="新宋体" panose="02010609030101010101" pitchFamily="49" charset="-122"/>
                <a:ea typeface="新宋体" panose="02010609030101010101" pitchFamily="49" charset="-122"/>
              </a:rPr>
              <a:t>聚合，统计词频，求集合的</a:t>
            </a:r>
            <a:r>
              <a:rPr lang="zh-CN" altLang="en-US" dirty="0" smtClean="0">
                <a:latin typeface="新宋体" panose="02010609030101010101" pitchFamily="49" charset="-122"/>
                <a:ea typeface="新宋体" panose="02010609030101010101" pitchFamily="49" charset="-122"/>
              </a:rPr>
              <a:t>示例。</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对于每种不同的场景，需要单独针对性设计计算图。</a:t>
            </a:r>
            <a:endParaRPr lang="zh-CN" altLang="en-US" dirty="0">
              <a:latin typeface="新宋体" panose="02010609030101010101" pitchFamily="49" charset="-122"/>
              <a:ea typeface="新宋体" panose="02010609030101010101" pitchFamily="49" charset="-122"/>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21" y="911613"/>
            <a:ext cx="8663155" cy="5248555"/>
          </a:xfrm>
          <a:prstGeom prst="rect">
            <a:avLst/>
          </a:prstGeom>
        </p:spPr>
      </p:pic>
      <p:sp>
        <p:nvSpPr>
          <p:cNvPr id="6" name="矩形 5"/>
          <p:cNvSpPr/>
          <p:nvPr/>
        </p:nvSpPr>
        <p:spPr>
          <a:xfrm>
            <a:off x="0" y="6468027"/>
            <a:ext cx="12293750" cy="369332"/>
          </a:xfrm>
          <a:prstGeom prst="rect">
            <a:avLst/>
          </a:prstGeom>
        </p:spPr>
        <p:txBody>
          <a:bodyPr wrap="none">
            <a:spAutoFit/>
          </a:bodyPr>
          <a:lstStyle/>
          <a:p>
            <a:r>
              <a:rPr lang="en-US" altLang="zh-CN" i="1" dirty="0">
                <a:solidFill>
                  <a:srgbClr val="0070C0"/>
                </a:solidFill>
                <a:latin typeface="-apple-system"/>
              </a:rPr>
              <a:t>《Graph of Thoughts: Solving Elaborate Problems with Large Language </a:t>
            </a:r>
            <a:r>
              <a:rPr lang="en-US" altLang="zh-CN" i="1" dirty="0" smtClean="0">
                <a:solidFill>
                  <a:srgbClr val="0070C0"/>
                </a:solidFill>
                <a:latin typeface="-apple-system"/>
              </a:rPr>
              <a:t>Models》,</a:t>
            </a:r>
            <a:r>
              <a:rPr lang="en-US" altLang="zh-CN" i="1" dirty="0" smtClean="0">
                <a:solidFill>
                  <a:srgbClr val="0070C0"/>
                </a:solidFill>
              </a:rPr>
              <a:t> </a:t>
            </a:r>
            <a:r>
              <a:rPr lang="en-US" altLang="zh-CN" i="1" dirty="0" err="1">
                <a:solidFill>
                  <a:srgbClr val="0070C0"/>
                </a:solidFill>
              </a:rPr>
              <a:t>warsaw</a:t>
            </a:r>
            <a:r>
              <a:rPr lang="en-US" altLang="zh-CN" i="1" dirty="0">
                <a:solidFill>
                  <a:srgbClr val="0070C0"/>
                </a:solidFill>
              </a:rPr>
              <a:t> university of technology</a:t>
            </a:r>
            <a:endParaRPr lang="zh-CN" altLang="en-US" i="1" dirty="0">
              <a:solidFill>
                <a:srgbClr val="0070C0"/>
              </a:solidFill>
            </a:endParaRPr>
          </a:p>
        </p:txBody>
      </p:sp>
    </p:spTree>
    <p:extLst>
      <p:ext uri="{BB962C8B-B14F-4D97-AF65-F5344CB8AC3E}">
        <p14:creationId xmlns:p14="http://schemas.microsoft.com/office/powerpoint/2010/main" val="469295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95735698"/>
              </p:ext>
            </p:extLst>
          </p:nvPr>
        </p:nvGraphicFramePr>
        <p:xfrm>
          <a:off x="366660" y="763925"/>
          <a:ext cx="11383378" cy="5883102"/>
        </p:xfrm>
        <a:graphic>
          <a:graphicData uri="http://schemas.openxmlformats.org/drawingml/2006/table">
            <a:tbl>
              <a:tblPr/>
              <a:tblGrid>
                <a:gridCol w="1415645"/>
                <a:gridCol w="3084163"/>
                <a:gridCol w="1255363"/>
                <a:gridCol w="5628207"/>
              </a:tblGrid>
              <a:tr h="328870">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名称</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endParaRPr lang="zh-CN" altLang="en-US" sz="1600" dirty="0">
                        <a:solidFill>
                          <a:schemeClr val="bg1"/>
                        </a:solidFill>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机构</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特点</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658911">
                <a:tc>
                  <a:txBody>
                    <a:bodyPr/>
                    <a:lstStyle/>
                    <a:p>
                      <a:pPr algn="l"/>
                      <a:r>
                        <a:rPr lang="en-US" sz="1600" dirty="0" err="1" smtClean="0">
                          <a:effectLst/>
                          <a:latin typeface="新宋体" panose="02010609030101010101" pitchFamily="49" charset="-122"/>
                          <a:ea typeface="新宋体" panose="02010609030101010101" pitchFamily="49" charset="-122"/>
                        </a:rPr>
                        <a:t>ToT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Tree of Thoughts: Deliberate Problem Solving with Large Language Models</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谷歌，普林斯顿</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思维树。探索一个基本想法的多个推理分支。</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sz="1600" dirty="0" err="1" smtClean="0">
                          <a:effectLst/>
                          <a:latin typeface="新宋体" panose="02010609030101010101" pitchFamily="49" charset="-122"/>
                          <a:ea typeface="新宋体" panose="02010609030101010101" pitchFamily="49" charset="-122"/>
                        </a:rPr>
                        <a:t>GoT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200" dirty="0" smtClean="0">
                          <a:effectLst/>
                          <a:latin typeface="新宋体" panose="02010609030101010101" pitchFamily="49" charset="-122"/>
                          <a:ea typeface="新宋体" panose="02010609030101010101" pitchFamily="49" charset="-122"/>
                        </a:rPr>
                        <a:t>Graph of Thoughts: Solving Elaborate Problems with Large Language Models</a:t>
                      </a:r>
                      <a:endParaRPr 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华沙理工</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思维图。对思维树的想法进行总结与转换。</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06112">
                <a:tc>
                  <a:txBody>
                    <a:bodyPr/>
                    <a:lstStyle/>
                    <a:p>
                      <a:pPr algn="l"/>
                      <a:r>
                        <a:rPr lang="en-US" sz="1600" dirty="0" err="1" smtClean="0">
                          <a:effectLst/>
                          <a:latin typeface="新宋体" panose="02010609030101010101" pitchFamily="49" charset="-122"/>
                          <a:ea typeface="新宋体" panose="02010609030101010101" pitchFamily="49" charset="-122"/>
                        </a:rPr>
                        <a:t>XoT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Everything of Thoughts: Defying the Law of Penrose Triangle for Thought Generation</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佐治亚大学</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使用强化学习和蒙特卡洛搜索注入外部知识。</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61903">
                <a:tc>
                  <a:txBody>
                    <a:bodyPr/>
                    <a:lstStyle/>
                    <a:p>
                      <a:pPr algn="l"/>
                      <a:r>
                        <a:rPr lang="en-US" sz="1600" dirty="0" err="1" smtClean="0">
                          <a:effectLst/>
                          <a:latin typeface="新宋体" panose="02010609030101010101" pitchFamily="49" charset="-122"/>
                          <a:ea typeface="新宋体" panose="02010609030101010101" pitchFamily="49" charset="-122"/>
                        </a:rPr>
                        <a:t>AoT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Algorithm of Thoughts: Enhancing Exploration of Ideas in Large Language Models</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微软</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思维算法。只有一条推理路径。推理路径动态可变，通过不断推理和反思过程，提高了推理效率。</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sz="1600" dirty="0" err="1" smtClean="0">
                          <a:effectLst/>
                          <a:latin typeface="新宋体" panose="02010609030101010101" pitchFamily="49" charset="-122"/>
                          <a:ea typeface="新宋体" panose="02010609030101010101" pitchFamily="49" charset="-122"/>
                        </a:rPr>
                        <a:t>PoT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Program of Thoughts Prompting: Disentangling Computation from Reasoning for Numerical Reasoning Tasks</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滑铁卢大学，</a:t>
                      </a:r>
                      <a:r>
                        <a:rPr lang="en-US" altLang="zh-CN" sz="1600" dirty="0" smtClean="0">
                          <a:effectLst/>
                          <a:latin typeface="新宋体" panose="02010609030101010101" pitchFamily="49" charset="-122"/>
                          <a:ea typeface="新宋体" panose="02010609030101010101" pitchFamily="49" charset="-122"/>
                        </a:rPr>
                        <a:t>UCSB</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思维程序。要求创建一段程序，来进行执行。</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61903">
                <a:tc>
                  <a:txBody>
                    <a:bodyPr/>
                    <a:lstStyle/>
                    <a:p>
                      <a:pPr algn="l"/>
                      <a:r>
                        <a:rPr lang="en-US" sz="1600" dirty="0" err="1" smtClean="0">
                          <a:effectLst/>
                          <a:latin typeface="新宋体" panose="02010609030101010101" pitchFamily="49" charset="-122"/>
                          <a:ea typeface="新宋体" panose="02010609030101010101" pitchFamily="49" charset="-122"/>
                        </a:rPr>
                        <a:t>SoT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200" dirty="0" smtClean="0">
                          <a:effectLst/>
                          <a:latin typeface="新宋体" panose="02010609030101010101" pitchFamily="49" charset="-122"/>
                          <a:ea typeface="新宋体" panose="02010609030101010101" pitchFamily="49" charset="-122"/>
                        </a:rPr>
                        <a:t>Skeleton-of-Thought: Prompting LLMs for Efficient Parallel Generation</a:t>
                      </a:r>
                      <a:endParaRPr 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微软，清华</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为了解决端到端生成延迟的问题，而不是增强推理能力。采用两阶段：生成答案的骨架模板；扩展答案。</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7894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课程大纲</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 name="AutoShape 20"/>
          <p:cNvSpPr>
            <a:spLocks noChangeArrowheads="1"/>
          </p:cNvSpPr>
          <p:nvPr/>
        </p:nvSpPr>
        <p:spPr bwMode="gray">
          <a:xfrm>
            <a:off x="601502" y="940107"/>
            <a:ext cx="5220000" cy="2664000"/>
          </a:xfrm>
          <a:prstGeom prst="roundRect">
            <a:avLst>
              <a:gd name="adj" fmla="val 11921"/>
            </a:avLst>
          </a:prstGeom>
          <a:noFill/>
          <a:ln w="38100">
            <a:solidFill>
              <a:srgbClr val="0070C0"/>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AutoShape 20"/>
          <p:cNvSpPr>
            <a:spLocks noChangeArrowheads="1"/>
          </p:cNvSpPr>
          <p:nvPr/>
        </p:nvSpPr>
        <p:spPr bwMode="gray">
          <a:xfrm>
            <a:off x="601501" y="3977775"/>
            <a:ext cx="5220000" cy="2664000"/>
          </a:xfrm>
          <a:prstGeom prst="roundRect">
            <a:avLst>
              <a:gd name="adj" fmla="val 11921"/>
            </a:avLst>
          </a:prstGeom>
          <a:noFill/>
          <a:ln w="38100">
            <a:solidFill>
              <a:srgbClr val="0070C0"/>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AutoShape 20"/>
          <p:cNvSpPr>
            <a:spLocks noChangeArrowheads="1"/>
          </p:cNvSpPr>
          <p:nvPr/>
        </p:nvSpPr>
        <p:spPr bwMode="gray">
          <a:xfrm>
            <a:off x="6397867" y="919320"/>
            <a:ext cx="5220000" cy="2664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 name="AutoShape 20"/>
          <p:cNvSpPr>
            <a:spLocks noChangeArrowheads="1"/>
          </p:cNvSpPr>
          <p:nvPr/>
        </p:nvSpPr>
        <p:spPr bwMode="gray">
          <a:xfrm>
            <a:off x="6397866" y="4013693"/>
            <a:ext cx="5220000" cy="2664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909401" y="760108"/>
            <a:ext cx="2304000" cy="360000"/>
          </a:xfrm>
          <a:prstGeom prst="rect">
            <a:avLst/>
          </a:prstGeom>
          <a:solidFill>
            <a:schemeClr val="bg1">
              <a:lumMod val="50000"/>
            </a:schemeClr>
          </a:solidFill>
        </p:spPr>
        <p:txBody>
          <a:bodyPr wrap="square" anchor="ctr">
            <a:noAutofit/>
          </a:bodyPr>
          <a:lstStyle/>
          <a:p>
            <a:pPr algn="ctr"/>
            <a:r>
              <a:rPr lang="en-US" altLang="zh-CN" dirty="0">
                <a:solidFill>
                  <a:schemeClr val="bg1"/>
                </a:solidFill>
                <a:latin typeface="新宋体" panose="02010609030101010101" pitchFamily="49" charset="-122"/>
                <a:ea typeface="新宋体" panose="02010609030101010101" pitchFamily="49" charset="-122"/>
              </a:rPr>
              <a:t>1. </a:t>
            </a:r>
            <a:r>
              <a:rPr lang="zh-CN" altLang="en-US" dirty="0">
                <a:solidFill>
                  <a:schemeClr val="bg1"/>
                </a:solidFill>
                <a:latin typeface="新宋体" panose="02010609030101010101" pitchFamily="49" charset="-122"/>
                <a:ea typeface="新宋体" panose="02010609030101010101" pitchFamily="49" charset="-122"/>
              </a:rPr>
              <a:t>基础概念</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10" name="矩形 9"/>
          <p:cNvSpPr/>
          <p:nvPr/>
        </p:nvSpPr>
        <p:spPr>
          <a:xfrm>
            <a:off x="1909401" y="3797776"/>
            <a:ext cx="2304000" cy="360000"/>
          </a:xfrm>
          <a:prstGeom prst="rect">
            <a:avLst/>
          </a:prstGeom>
          <a:solidFill>
            <a:schemeClr val="bg1">
              <a:lumMod val="50000"/>
            </a:schemeClr>
          </a:solidFill>
        </p:spPr>
        <p:txBody>
          <a:bodyPr wrap="square" anchor="ctr">
            <a:noAutofit/>
          </a:bodyPr>
          <a:lstStyle/>
          <a:p>
            <a:pPr algn="ctr"/>
            <a:r>
              <a:rPr lang="en-US" altLang="zh-CN" dirty="0">
                <a:solidFill>
                  <a:schemeClr val="bg1"/>
                </a:solidFill>
                <a:latin typeface="新宋体" panose="02010609030101010101" pitchFamily="49" charset="-122"/>
                <a:ea typeface="新宋体" panose="02010609030101010101" pitchFamily="49" charset="-122"/>
              </a:rPr>
              <a:t>2. </a:t>
            </a:r>
            <a:r>
              <a:rPr lang="zh-CN" altLang="en-US" dirty="0">
                <a:solidFill>
                  <a:schemeClr val="bg1"/>
                </a:solidFill>
                <a:latin typeface="新宋体" panose="02010609030101010101" pitchFamily="49" charset="-122"/>
                <a:ea typeface="新宋体" panose="02010609030101010101" pitchFamily="49" charset="-122"/>
              </a:rPr>
              <a:t>入门篇</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11" name="矩形 10"/>
          <p:cNvSpPr/>
          <p:nvPr/>
        </p:nvSpPr>
        <p:spPr>
          <a:xfrm>
            <a:off x="7852207" y="739321"/>
            <a:ext cx="2304000" cy="360000"/>
          </a:xfrm>
          <a:prstGeom prst="rect">
            <a:avLst/>
          </a:prstGeom>
          <a:solidFill>
            <a:schemeClr val="accent5">
              <a:lumMod val="75000"/>
            </a:schemeClr>
          </a:solidFill>
        </p:spPr>
        <p:txBody>
          <a:bodyPr wrap="square" anchor="ctr">
            <a:noAutofit/>
          </a:bodyPr>
          <a:lstStyle/>
          <a:p>
            <a:pPr algn="ctr"/>
            <a:r>
              <a:rPr lang="en-US" altLang="zh-CN" dirty="0">
                <a:solidFill>
                  <a:schemeClr val="bg1"/>
                </a:solidFill>
                <a:latin typeface="新宋体" panose="02010609030101010101" pitchFamily="49" charset="-122"/>
                <a:ea typeface="新宋体" panose="02010609030101010101" pitchFamily="49" charset="-122"/>
              </a:rPr>
              <a:t>3. </a:t>
            </a:r>
            <a:r>
              <a:rPr lang="zh-CN" altLang="en-US" dirty="0">
                <a:solidFill>
                  <a:schemeClr val="bg1"/>
                </a:solidFill>
                <a:latin typeface="新宋体" panose="02010609030101010101" pitchFamily="49" charset="-122"/>
                <a:ea typeface="新宋体" panose="02010609030101010101" pitchFamily="49" charset="-122"/>
              </a:rPr>
              <a:t>进阶篇</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12" name="矩形 11"/>
          <p:cNvSpPr/>
          <p:nvPr/>
        </p:nvSpPr>
        <p:spPr>
          <a:xfrm>
            <a:off x="7852207" y="3833694"/>
            <a:ext cx="2304000" cy="360000"/>
          </a:xfrm>
          <a:prstGeom prst="rect">
            <a:avLst/>
          </a:prstGeom>
          <a:solidFill>
            <a:schemeClr val="bg1">
              <a:lumMod val="50000"/>
            </a:schemeClr>
          </a:solidFill>
        </p:spPr>
        <p:txBody>
          <a:bodyPr wrap="square" anchor="ctr">
            <a:noAutofit/>
          </a:bodyPr>
          <a:lstStyle/>
          <a:p>
            <a:pPr algn="ctr"/>
            <a:r>
              <a:rPr lang="en-US" altLang="zh-CN" dirty="0" smtClean="0">
                <a:solidFill>
                  <a:schemeClr val="bg1"/>
                </a:solidFill>
                <a:latin typeface="新宋体" panose="02010609030101010101" pitchFamily="49" charset="-122"/>
                <a:ea typeface="新宋体" panose="02010609030101010101" pitchFamily="49" charset="-122"/>
              </a:rPr>
              <a:t>4.</a:t>
            </a:r>
            <a:r>
              <a:rPr lang="zh-CN" altLang="en-US" dirty="0" smtClean="0">
                <a:solidFill>
                  <a:schemeClr val="bg1"/>
                </a:solidFill>
                <a:latin typeface="新宋体" panose="02010609030101010101" pitchFamily="49" charset="-122"/>
                <a:ea typeface="新宋体" panose="02010609030101010101" pitchFamily="49" charset="-122"/>
              </a:rPr>
              <a:t>智能体篇</a:t>
            </a:r>
            <a:r>
              <a:rPr lang="en-US" altLang="zh-CN" dirty="0" smtClean="0">
                <a:solidFill>
                  <a:schemeClr val="bg1"/>
                </a:solidFill>
                <a:latin typeface="新宋体" panose="02010609030101010101" pitchFamily="49" charset="-122"/>
                <a:ea typeface="新宋体" panose="02010609030101010101" pitchFamily="49" charset="-122"/>
              </a:rPr>
              <a:t> </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3" name="矩形 12"/>
          <p:cNvSpPr/>
          <p:nvPr/>
        </p:nvSpPr>
        <p:spPr>
          <a:xfrm>
            <a:off x="1027964" y="1251862"/>
            <a:ext cx="4520429"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理解</a:t>
            </a:r>
            <a:r>
              <a:rPr lang="en-US" altLang="zh-CN" sz="1600" dirty="0" smtClean="0">
                <a:latin typeface="新宋体" panose="02010609030101010101" pitchFamily="49" charset="-122"/>
                <a:ea typeface="新宋体" panose="02010609030101010101" pitchFamily="49" charset="-122"/>
              </a:rPr>
              <a:t>Prompt Engineering</a:t>
            </a:r>
            <a:r>
              <a:rPr lang="zh-CN" altLang="en-US" sz="1600" dirty="0" smtClean="0">
                <a:latin typeface="新宋体" panose="02010609030101010101" pitchFamily="49" charset="-122"/>
                <a:ea typeface="新宋体" panose="02010609030101010101" pitchFamily="49" charset="-122"/>
              </a:rPr>
              <a:t>的相关基础概念</a:t>
            </a:r>
            <a:endParaRPr lang="en-US" altLang="zh-CN" sz="1600" dirty="0" smtClean="0">
              <a:latin typeface="新宋体" panose="02010609030101010101" pitchFamily="49" charset="-122"/>
              <a:ea typeface="新宋体" panose="02010609030101010101" pitchFamily="49" charset="-122"/>
            </a:endParaRPr>
          </a:p>
        </p:txBody>
      </p:sp>
      <p:sp>
        <p:nvSpPr>
          <p:cNvPr id="14" name="矩形 13"/>
          <p:cNvSpPr/>
          <p:nvPr/>
        </p:nvSpPr>
        <p:spPr>
          <a:xfrm>
            <a:off x="726954" y="4351523"/>
            <a:ext cx="4969093"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构造单个有效的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，与大语言模型进行有效沟通</a:t>
            </a:r>
            <a:endParaRPr lang="en-US" altLang="zh-CN" sz="1600" dirty="0" smtClean="0">
              <a:latin typeface="新宋体" panose="02010609030101010101" pitchFamily="49" charset="-122"/>
              <a:ea typeface="新宋体" panose="02010609030101010101" pitchFamily="49" charset="-122"/>
            </a:endParaRPr>
          </a:p>
        </p:txBody>
      </p:sp>
      <p:sp>
        <p:nvSpPr>
          <p:cNvPr id="15" name="矩形 14"/>
          <p:cNvSpPr/>
          <p:nvPr/>
        </p:nvSpPr>
        <p:spPr>
          <a:xfrm>
            <a:off x="6392005" y="1187858"/>
            <a:ext cx="5371210"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协调大语言模型迭代工作，提升结果质量或解决复杂问题</a:t>
            </a:r>
            <a:endParaRPr lang="en-US" altLang="zh-CN" sz="1600" dirty="0" smtClean="0">
              <a:latin typeface="新宋体" panose="02010609030101010101" pitchFamily="49" charset="-122"/>
              <a:ea typeface="新宋体" panose="02010609030101010101" pitchFamily="49" charset="-122"/>
            </a:endParaRPr>
          </a:p>
        </p:txBody>
      </p:sp>
      <p:sp>
        <p:nvSpPr>
          <p:cNvPr id="16" name="矩形 15"/>
          <p:cNvSpPr/>
          <p:nvPr/>
        </p:nvSpPr>
        <p:spPr>
          <a:xfrm>
            <a:off x="6364359" y="4197412"/>
            <a:ext cx="5104385" cy="584775"/>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利用</a:t>
            </a:r>
            <a:r>
              <a:rPr lang="en-US" altLang="zh-CN" sz="1600" dirty="0" smtClean="0">
                <a:latin typeface="新宋体" panose="02010609030101010101" pitchFamily="49" charset="-122"/>
                <a:ea typeface="新宋体" panose="02010609030101010101" pitchFamily="49" charset="-122"/>
              </a:rPr>
              <a:t>Prompt Engineering</a:t>
            </a:r>
            <a:r>
              <a:rPr lang="zh-CN" altLang="en-US" sz="1600" dirty="0" smtClean="0">
                <a:latin typeface="新宋体" panose="02010609030101010101" pitchFamily="49" charset="-122"/>
                <a:ea typeface="新宋体" panose="02010609030101010101" pitchFamily="49" charset="-122"/>
              </a:rPr>
              <a:t>构建</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智能体，进行专业化任务处理或角色扮演</a:t>
            </a:r>
            <a:endParaRPr lang="en-US" altLang="zh-CN" sz="1600" dirty="0" smtClean="0">
              <a:latin typeface="新宋体" panose="02010609030101010101" pitchFamily="49" charset="-122"/>
              <a:ea typeface="新宋体" panose="02010609030101010101" pitchFamily="49" charset="-122"/>
            </a:endParaRPr>
          </a:p>
        </p:txBody>
      </p:sp>
      <p:sp>
        <p:nvSpPr>
          <p:cNvPr id="17" name="矩形 16"/>
          <p:cNvSpPr/>
          <p:nvPr/>
        </p:nvSpPr>
        <p:spPr>
          <a:xfrm>
            <a:off x="1027964" y="1994861"/>
            <a:ext cx="1008000" cy="810331"/>
          </a:xfrm>
          <a:prstGeom prst="rect">
            <a:avLst/>
          </a:prstGeom>
          <a:solidFill>
            <a:srgbClr val="2B4E95"/>
          </a:solidFill>
        </p:spPr>
        <p:txBody>
          <a:bodyPr wrap="square" anchor="ctr">
            <a:noAutofit/>
          </a:bodyPr>
          <a:lstStyle/>
          <a:p>
            <a:pPr algn="ctr"/>
            <a:r>
              <a:rPr lang="en-US" altLang="zh-CN" sz="1600" dirty="0" smtClean="0">
                <a:solidFill>
                  <a:schemeClr val="bg1"/>
                </a:solidFill>
                <a:latin typeface="新宋体" panose="02010609030101010101" pitchFamily="49" charset="-122"/>
                <a:ea typeface="新宋体" panose="02010609030101010101" pitchFamily="49" charset="-122"/>
              </a:rPr>
              <a:t>LLM</a:t>
            </a:r>
            <a:endParaRPr lang="en-US" altLang="zh-CN" sz="1600" dirty="0">
              <a:solidFill>
                <a:schemeClr val="bg1"/>
              </a:solidFill>
              <a:latin typeface="新宋体" panose="02010609030101010101" pitchFamily="49" charset="-122"/>
              <a:ea typeface="新宋体" panose="02010609030101010101" pitchFamily="49" charset="-122"/>
            </a:endParaRPr>
          </a:p>
        </p:txBody>
      </p:sp>
      <p:sp>
        <p:nvSpPr>
          <p:cNvPr id="18" name="矩形 17"/>
          <p:cNvSpPr/>
          <p:nvPr/>
        </p:nvSpPr>
        <p:spPr>
          <a:xfrm>
            <a:off x="2104421" y="1994861"/>
            <a:ext cx="1008000" cy="810331"/>
          </a:xfrm>
          <a:prstGeom prst="rect">
            <a:avLst/>
          </a:prstGeom>
          <a:solidFill>
            <a:srgbClr val="2B4E95"/>
          </a:solidFill>
        </p:spPr>
        <p:txBody>
          <a:bodyPr wrap="square" anchor="ctr">
            <a:noAutofit/>
          </a:bodyPr>
          <a:lstStyle/>
          <a:p>
            <a:pPr algn="ctr"/>
            <a:r>
              <a:rPr lang="en-US" altLang="zh-CN" sz="1100" dirty="0" smtClean="0">
                <a:solidFill>
                  <a:schemeClr val="bg1"/>
                </a:solidFill>
                <a:latin typeface="新宋体" panose="02010609030101010101" pitchFamily="49" charset="-122"/>
                <a:ea typeface="新宋体" panose="02010609030101010101" pitchFamily="49" charset="-122"/>
              </a:rPr>
              <a:t>Transformer</a:t>
            </a:r>
            <a:endParaRPr lang="en-US" altLang="zh-CN" sz="1100" dirty="0">
              <a:solidFill>
                <a:schemeClr val="bg1"/>
              </a:solidFill>
              <a:latin typeface="新宋体" panose="02010609030101010101" pitchFamily="49" charset="-122"/>
              <a:ea typeface="新宋体" panose="02010609030101010101" pitchFamily="49" charset="-122"/>
            </a:endParaRPr>
          </a:p>
        </p:txBody>
      </p:sp>
      <p:sp>
        <p:nvSpPr>
          <p:cNvPr id="19" name="矩形 18"/>
          <p:cNvSpPr/>
          <p:nvPr/>
        </p:nvSpPr>
        <p:spPr>
          <a:xfrm>
            <a:off x="3184786" y="1994861"/>
            <a:ext cx="1008000" cy="810331"/>
          </a:xfrm>
          <a:prstGeom prst="rect">
            <a:avLst/>
          </a:prstGeom>
          <a:solidFill>
            <a:srgbClr val="2B4E95"/>
          </a:solidFill>
        </p:spPr>
        <p:txBody>
          <a:bodyPr wrap="square" anchor="ctr">
            <a:noAutofit/>
          </a:bodyPr>
          <a:lstStyle/>
          <a:p>
            <a:pPr algn="ctr"/>
            <a:r>
              <a:rPr lang="en-US" altLang="zh-CN" sz="1400" dirty="0" smtClean="0">
                <a:solidFill>
                  <a:schemeClr val="bg1"/>
                </a:solidFill>
                <a:latin typeface="新宋体" panose="02010609030101010101" pitchFamily="49" charset="-122"/>
                <a:ea typeface="新宋体" panose="02010609030101010101" pitchFamily="49" charset="-122"/>
              </a:rPr>
              <a:t>Token</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20" name="矩形 19"/>
          <p:cNvSpPr/>
          <p:nvPr/>
        </p:nvSpPr>
        <p:spPr>
          <a:xfrm>
            <a:off x="4279680" y="1994861"/>
            <a:ext cx="1008000" cy="810331"/>
          </a:xfrm>
          <a:prstGeom prst="rect">
            <a:avLst/>
          </a:prstGeom>
          <a:solidFill>
            <a:srgbClr val="2B4E95"/>
          </a:solidFill>
        </p:spPr>
        <p:txBody>
          <a:bodyPr wrap="square" anchor="ctr">
            <a:noAutofit/>
          </a:bodyPr>
          <a:lstStyle/>
          <a:p>
            <a:pPr algn="ctr"/>
            <a:r>
              <a:rPr lang="en-US" altLang="zh-CN" sz="1200" dirty="0" smtClean="0">
                <a:solidFill>
                  <a:schemeClr val="bg1"/>
                </a:solidFill>
                <a:latin typeface="新宋体" panose="02010609030101010101" pitchFamily="49" charset="-122"/>
                <a:ea typeface="新宋体" panose="02010609030101010101" pitchFamily="49" charset="-122"/>
              </a:rPr>
              <a:t>In-Context</a:t>
            </a:r>
          </a:p>
          <a:p>
            <a:pPr algn="ctr"/>
            <a:r>
              <a:rPr lang="en-US" altLang="zh-CN" sz="1200" dirty="0" smtClean="0">
                <a:solidFill>
                  <a:schemeClr val="bg1"/>
                </a:solidFill>
                <a:latin typeface="新宋体" panose="02010609030101010101" pitchFamily="49" charset="-122"/>
                <a:ea typeface="新宋体" panose="02010609030101010101" pitchFamily="49" charset="-122"/>
              </a:rPr>
              <a:t>Learning</a:t>
            </a:r>
            <a:endParaRPr lang="en-US" altLang="zh-CN" sz="1200" dirty="0">
              <a:solidFill>
                <a:schemeClr val="bg1"/>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3895570" y="5118376"/>
            <a:ext cx="768220" cy="768220"/>
          </a:xfrm>
          <a:prstGeom prst="rect">
            <a:avLst/>
          </a:prstGeom>
        </p:spPr>
      </p:pic>
      <p:pic>
        <p:nvPicPr>
          <p:cNvPr id="22" name="图片 21"/>
          <p:cNvPicPr>
            <a:picLocks noChangeAspect="1"/>
          </p:cNvPicPr>
          <p:nvPr/>
        </p:nvPicPr>
        <p:blipFill>
          <a:blip r:embed="rId4"/>
          <a:stretch>
            <a:fillRect/>
          </a:stretch>
        </p:blipFill>
        <p:spPr>
          <a:xfrm>
            <a:off x="1285902" y="5094523"/>
            <a:ext cx="818519" cy="818519"/>
          </a:xfrm>
          <a:prstGeom prst="rect">
            <a:avLst/>
          </a:prstGeom>
        </p:spPr>
      </p:pic>
      <p:cxnSp>
        <p:nvCxnSpPr>
          <p:cNvPr id="21" name="直接箭头连接符 20"/>
          <p:cNvCxnSpPr/>
          <p:nvPr/>
        </p:nvCxnSpPr>
        <p:spPr>
          <a:xfrm flipV="1">
            <a:off x="2104421" y="5284772"/>
            <a:ext cx="1791149" cy="1297"/>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矩形 27"/>
          <p:cNvSpPr/>
          <p:nvPr/>
        </p:nvSpPr>
        <p:spPr>
          <a:xfrm>
            <a:off x="2562743" y="4914284"/>
            <a:ext cx="1148934" cy="369332"/>
          </a:xfrm>
          <a:prstGeom prst="rect">
            <a:avLst/>
          </a:prstGeom>
        </p:spPr>
        <p:txBody>
          <a:bodyPr wrap="square">
            <a:spAutoFit/>
          </a:bodyPr>
          <a:lstStyle/>
          <a:p>
            <a:r>
              <a:rPr lang="en-US" altLang="zh-CN" dirty="0" smtClean="0">
                <a:solidFill>
                  <a:srgbClr val="2E4EE0"/>
                </a:solidFill>
                <a:latin typeface="新宋体" panose="02010609030101010101" pitchFamily="49" charset="-122"/>
                <a:ea typeface="新宋体" panose="02010609030101010101" pitchFamily="49" charset="-122"/>
              </a:rPr>
              <a:t>prompt</a:t>
            </a:r>
          </a:p>
        </p:txBody>
      </p:sp>
      <p:grpSp>
        <p:nvGrpSpPr>
          <p:cNvPr id="47" name="组合 46"/>
          <p:cNvGrpSpPr/>
          <p:nvPr/>
        </p:nvGrpSpPr>
        <p:grpSpPr>
          <a:xfrm>
            <a:off x="6993192" y="1524670"/>
            <a:ext cx="4548991" cy="606087"/>
            <a:chOff x="6993192" y="1524670"/>
            <a:chExt cx="4548991" cy="606087"/>
          </a:xfrm>
        </p:grpSpPr>
        <p:sp>
          <p:nvSpPr>
            <p:cNvPr id="40" name="矩形 39"/>
            <p:cNvSpPr/>
            <p:nvPr/>
          </p:nvSpPr>
          <p:spPr>
            <a:xfrm>
              <a:off x="8456676"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actor</a:t>
              </a:r>
            </a:p>
          </p:txBody>
        </p:sp>
        <p:sp>
          <p:nvSpPr>
            <p:cNvPr id="41" name="矩形 40"/>
            <p:cNvSpPr/>
            <p:nvPr/>
          </p:nvSpPr>
          <p:spPr>
            <a:xfrm>
              <a:off x="7677418" y="1524670"/>
              <a:ext cx="61945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planer</a:t>
              </a:r>
            </a:p>
          </p:txBody>
        </p:sp>
        <p:sp>
          <p:nvSpPr>
            <p:cNvPr id="42" name="矩形 41"/>
            <p:cNvSpPr/>
            <p:nvPr/>
          </p:nvSpPr>
          <p:spPr>
            <a:xfrm>
              <a:off x="9176371"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observer</a:t>
              </a:r>
            </a:p>
          </p:txBody>
        </p:sp>
        <p:sp>
          <p:nvSpPr>
            <p:cNvPr id="43" name="矩形 42"/>
            <p:cNvSpPr/>
            <p:nvPr/>
          </p:nvSpPr>
          <p:spPr>
            <a:xfrm>
              <a:off x="9896066"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evaluator</a:t>
              </a:r>
            </a:p>
          </p:txBody>
        </p:sp>
        <p:grpSp>
          <p:nvGrpSpPr>
            <p:cNvPr id="45" name="组合 44"/>
            <p:cNvGrpSpPr/>
            <p:nvPr/>
          </p:nvGrpSpPr>
          <p:grpSpPr>
            <a:xfrm>
              <a:off x="6993192" y="1770757"/>
              <a:ext cx="4144775" cy="360000"/>
              <a:chOff x="6993192" y="1770757"/>
              <a:chExt cx="4144775" cy="360000"/>
            </a:xfrm>
          </p:grpSpPr>
          <p:pic>
            <p:nvPicPr>
              <p:cNvPr id="32" name="图片 31"/>
              <p:cNvPicPr>
                <a:picLocks noChangeAspect="1"/>
              </p:cNvPicPr>
              <p:nvPr/>
            </p:nvPicPr>
            <p:blipFill>
              <a:blip r:embed="rId4"/>
              <a:stretch>
                <a:fillRect/>
              </a:stretch>
            </p:blipFill>
            <p:spPr>
              <a:xfrm>
                <a:off x="6993192" y="1770757"/>
                <a:ext cx="360000" cy="360000"/>
              </a:xfrm>
              <a:prstGeom prst="rect">
                <a:avLst/>
              </a:prstGeom>
            </p:spPr>
          </p:pic>
          <p:pic>
            <p:nvPicPr>
              <p:cNvPr id="33" name="图片 32"/>
              <p:cNvPicPr>
                <a:picLocks noChangeAspect="1"/>
              </p:cNvPicPr>
              <p:nvPr/>
            </p:nvPicPr>
            <p:blipFill>
              <a:blip r:embed="rId3"/>
              <a:stretch>
                <a:fillRect/>
              </a:stretch>
            </p:blipFill>
            <p:spPr>
              <a:xfrm>
                <a:off x="7750147" y="1770757"/>
                <a:ext cx="360000" cy="360000"/>
              </a:xfrm>
              <a:prstGeom prst="rect">
                <a:avLst/>
              </a:prstGeom>
            </p:spPr>
          </p:pic>
          <p:pic>
            <p:nvPicPr>
              <p:cNvPr id="34" name="图片 33"/>
              <p:cNvPicPr>
                <a:picLocks noChangeAspect="1"/>
              </p:cNvPicPr>
              <p:nvPr/>
            </p:nvPicPr>
            <p:blipFill>
              <a:blip r:embed="rId3"/>
              <a:stretch>
                <a:fillRect/>
              </a:stretch>
            </p:blipFill>
            <p:spPr>
              <a:xfrm>
                <a:off x="8507102" y="1770757"/>
                <a:ext cx="360000" cy="360000"/>
              </a:xfrm>
              <a:prstGeom prst="rect">
                <a:avLst/>
              </a:prstGeom>
            </p:spPr>
          </p:pic>
          <p:pic>
            <p:nvPicPr>
              <p:cNvPr id="35" name="图片 34"/>
              <p:cNvPicPr>
                <a:picLocks noChangeAspect="1"/>
              </p:cNvPicPr>
              <p:nvPr/>
            </p:nvPicPr>
            <p:blipFill>
              <a:blip r:embed="rId3"/>
              <a:stretch>
                <a:fillRect/>
              </a:stretch>
            </p:blipFill>
            <p:spPr>
              <a:xfrm>
                <a:off x="9264057" y="1770757"/>
                <a:ext cx="360000" cy="360000"/>
              </a:xfrm>
              <a:prstGeom prst="rect">
                <a:avLst/>
              </a:prstGeom>
            </p:spPr>
          </p:pic>
          <p:pic>
            <p:nvPicPr>
              <p:cNvPr id="39" name="图片 38"/>
              <p:cNvPicPr>
                <a:picLocks noChangeAspect="1"/>
              </p:cNvPicPr>
              <p:nvPr/>
            </p:nvPicPr>
            <p:blipFill>
              <a:blip r:embed="rId3"/>
              <a:stretch>
                <a:fillRect/>
              </a:stretch>
            </p:blipFill>
            <p:spPr>
              <a:xfrm>
                <a:off x="10021012" y="1770757"/>
                <a:ext cx="360000" cy="360000"/>
              </a:xfrm>
              <a:prstGeom prst="rect">
                <a:avLst/>
              </a:prstGeom>
            </p:spPr>
          </p:pic>
          <p:pic>
            <p:nvPicPr>
              <p:cNvPr id="44" name="图片 43"/>
              <p:cNvPicPr>
                <a:picLocks noChangeAspect="1"/>
              </p:cNvPicPr>
              <p:nvPr/>
            </p:nvPicPr>
            <p:blipFill>
              <a:blip r:embed="rId3"/>
              <a:stretch>
                <a:fillRect/>
              </a:stretch>
            </p:blipFill>
            <p:spPr>
              <a:xfrm>
                <a:off x="10777967" y="1770757"/>
                <a:ext cx="360000" cy="360000"/>
              </a:xfrm>
              <a:prstGeom prst="rect">
                <a:avLst/>
              </a:prstGeom>
            </p:spPr>
          </p:pic>
        </p:grpSp>
        <p:sp>
          <p:nvSpPr>
            <p:cNvPr id="46" name="矩形 45"/>
            <p:cNvSpPr/>
            <p:nvPr/>
          </p:nvSpPr>
          <p:spPr>
            <a:xfrm>
              <a:off x="10682298"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a:t>
              </a:r>
            </a:p>
          </p:txBody>
        </p:sp>
      </p:grpSp>
      <p:grpSp>
        <p:nvGrpSpPr>
          <p:cNvPr id="53" name="组合 52"/>
          <p:cNvGrpSpPr/>
          <p:nvPr/>
        </p:nvGrpSpPr>
        <p:grpSpPr>
          <a:xfrm>
            <a:off x="7173192" y="2108074"/>
            <a:ext cx="3784775" cy="1352787"/>
            <a:chOff x="7173192" y="2108074"/>
            <a:chExt cx="3784775" cy="1352787"/>
          </a:xfrm>
        </p:grpSpPr>
        <p:cxnSp>
          <p:nvCxnSpPr>
            <p:cNvPr id="37" name="直接箭头连接符 36"/>
            <p:cNvCxnSpPr/>
            <p:nvPr/>
          </p:nvCxnSpPr>
          <p:spPr>
            <a:xfrm>
              <a:off x="793014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48" name="直接箭头连接符 47"/>
            <p:cNvCxnSpPr/>
            <p:nvPr/>
          </p:nvCxnSpPr>
          <p:spPr>
            <a:xfrm>
              <a:off x="867503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49" name="直接箭头连接符 48"/>
            <p:cNvCxnSpPr/>
            <p:nvPr/>
          </p:nvCxnSpPr>
          <p:spPr>
            <a:xfrm>
              <a:off x="944405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0" name="直接箭头连接符 49"/>
            <p:cNvCxnSpPr/>
            <p:nvPr/>
          </p:nvCxnSpPr>
          <p:spPr>
            <a:xfrm>
              <a:off x="1020101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1" name="直接箭头连接符 50"/>
            <p:cNvCxnSpPr/>
            <p:nvPr/>
          </p:nvCxnSpPr>
          <p:spPr>
            <a:xfrm>
              <a:off x="1095796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2" name="直接箭头连接符 51"/>
            <p:cNvCxnSpPr/>
            <p:nvPr/>
          </p:nvCxnSpPr>
          <p:spPr>
            <a:xfrm>
              <a:off x="717319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grpSp>
      <p:cxnSp>
        <p:nvCxnSpPr>
          <p:cNvPr id="54" name="直接箭头连接符 53"/>
          <p:cNvCxnSpPr/>
          <p:nvPr/>
        </p:nvCxnSpPr>
        <p:spPr>
          <a:xfrm flipV="1">
            <a:off x="7173192" y="2268576"/>
            <a:ext cx="769025" cy="1"/>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6" name="直接箭头连接符 55"/>
          <p:cNvCxnSpPr/>
          <p:nvPr/>
        </p:nvCxnSpPr>
        <p:spPr>
          <a:xfrm flipV="1">
            <a:off x="7940661" y="2442666"/>
            <a:ext cx="769025" cy="1"/>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flipH="1">
            <a:off x="7954554" y="2591769"/>
            <a:ext cx="695807"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8" name="直接箭头连接符 57"/>
          <p:cNvCxnSpPr/>
          <p:nvPr/>
        </p:nvCxnSpPr>
        <p:spPr>
          <a:xfrm flipV="1">
            <a:off x="7940661" y="2746345"/>
            <a:ext cx="1525979"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0" name="直接箭头连接符 59"/>
          <p:cNvCxnSpPr/>
          <p:nvPr/>
        </p:nvCxnSpPr>
        <p:spPr>
          <a:xfrm flipV="1">
            <a:off x="7930147" y="3067783"/>
            <a:ext cx="2270865"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2" name="直接箭头连接符 61"/>
          <p:cNvCxnSpPr/>
          <p:nvPr/>
        </p:nvCxnSpPr>
        <p:spPr>
          <a:xfrm flipH="1" flipV="1">
            <a:off x="7209934" y="3383632"/>
            <a:ext cx="1465098"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flipH="1">
            <a:off x="7954553" y="3218167"/>
            <a:ext cx="2246459"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9" name="直接箭头连接符 68"/>
          <p:cNvCxnSpPr/>
          <p:nvPr/>
        </p:nvCxnSpPr>
        <p:spPr>
          <a:xfrm flipH="1">
            <a:off x="7942217" y="2903099"/>
            <a:ext cx="1477434"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75" name="图片 74"/>
          <p:cNvPicPr>
            <a:picLocks noChangeAspect="1"/>
          </p:cNvPicPr>
          <p:nvPr/>
        </p:nvPicPr>
        <p:blipFill>
          <a:blip r:embed="rId5"/>
          <a:stretch>
            <a:fillRect/>
          </a:stretch>
        </p:blipFill>
        <p:spPr>
          <a:xfrm>
            <a:off x="6696844" y="4712724"/>
            <a:ext cx="4519413" cy="1777802"/>
          </a:xfrm>
          <a:prstGeom prst="rect">
            <a:avLst/>
          </a:prstGeom>
        </p:spPr>
      </p:pic>
      <p:cxnSp>
        <p:nvCxnSpPr>
          <p:cNvPr id="76" name="直接箭头连接符 75"/>
          <p:cNvCxnSpPr/>
          <p:nvPr/>
        </p:nvCxnSpPr>
        <p:spPr>
          <a:xfrm flipH="1">
            <a:off x="2104421" y="5537322"/>
            <a:ext cx="1791149" cy="1297"/>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80" name="矩形 79"/>
          <p:cNvSpPr/>
          <p:nvPr/>
        </p:nvSpPr>
        <p:spPr>
          <a:xfrm>
            <a:off x="2564867" y="5457756"/>
            <a:ext cx="1148934" cy="369332"/>
          </a:xfrm>
          <a:prstGeom prst="rect">
            <a:avLst/>
          </a:prstGeom>
        </p:spPr>
        <p:txBody>
          <a:bodyPr wrap="square">
            <a:spAutoFit/>
          </a:bodyPr>
          <a:lstStyle/>
          <a:p>
            <a:r>
              <a:rPr lang="en-US" altLang="zh-CN" dirty="0" smtClean="0">
                <a:solidFill>
                  <a:srgbClr val="2E4EE0"/>
                </a:solidFill>
                <a:latin typeface="新宋体" panose="02010609030101010101" pitchFamily="49" charset="-122"/>
                <a:ea typeface="新宋体" panose="02010609030101010101" pitchFamily="49" charset="-122"/>
              </a:rPr>
              <a:t>output</a:t>
            </a:r>
          </a:p>
        </p:txBody>
      </p:sp>
      <p:sp>
        <p:nvSpPr>
          <p:cNvPr id="59" name="圆角矩形 58"/>
          <p:cNvSpPr/>
          <p:nvPr/>
        </p:nvSpPr>
        <p:spPr>
          <a:xfrm rot="1636416">
            <a:off x="10561637" y="826379"/>
            <a:ext cx="141976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mn-lt"/>
                <a:ea typeface="+mn-ea"/>
                <a:cs typeface="+mn-cs"/>
                <a:sym typeface="等线"/>
              </a:rPr>
              <a:t>本次课程</a:t>
            </a:r>
            <a:endParaRPr kumimoji="0" lang="zh-CN" altLang="en-US" sz="1800" b="0" i="0" u="none" strike="noStrike" cap="none" spc="0" normalizeH="0" baseline="0" dirty="0">
              <a:ln>
                <a:noFill/>
              </a:ln>
              <a:solidFill>
                <a:srgbClr val="FF0000"/>
              </a:solidFill>
              <a:effectLst/>
              <a:uFillTx/>
              <a:latin typeface="+mn-lt"/>
              <a:ea typeface="+mn-ea"/>
              <a:cs typeface="+mn-cs"/>
              <a:sym typeface="等线"/>
            </a:endParaRPr>
          </a:p>
        </p:txBody>
      </p:sp>
    </p:spTree>
    <p:extLst>
      <p:ext uri="{BB962C8B-B14F-4D97-AF65-F5344CB8AC3E}">
        <p14:creationId xmlns:p14="http://schemas.microsoft.com/office/powerpoint/2010/main" val="4255869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048" y="3642102"/>
            <a:ext cx="9491998" cy="2943081"/>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301" y="720348"/>
            <a:ext cx="4418294" cy="2304420"/>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72" y="794388"/>
            <a:ext cx="4401519" cy="2429490"/>
          </a:xfrm>
          <a:prstGeom prst="rect">
            <a:avLst/>
          </a:prstGeom>
        </p:spPr>
      </p:pic>
    </p:spTree>
    <p:extLst>
      <p:ext uri="{BB962C8B-B14F-4D97-AF65-F5344CB8AC3E}">
        <p14:creationId xmlns:p14="http://schemas.microsoft.com/office/powerpoint/2010/main" val="3902254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从错误经验中学习：</a:t>
            </a:r>
            <a:r>
              <a:rPr lang="en-US" altLang="zh-CN" sz="2400" dirty="0" err="1" smtClean="0">
                <a:solidFill>
                  <a:srgbClr val="3856F5"/>
                </a:solidFill>
                <a:latin typeface="微软雅黑" panose="020B0503020204020204" pitchFamily="34" charset="-122"/>
                <a:ea typeface="微软雅黑" panose="020B0503020204020204" pitchFamily="34" charset="-122"/>
              </a:rPr>
              <a:t>Reflexion</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110460" cy="369332"/>
          </a:xfrm>
          <a:prstGeom prst="rect">
            <a:avLst/>
          </a:prstGeom>
        </p:spPr>
        <p:txBody>
          <a:bodyPr wrap="none">
            <a:spAutoFit/>
          </a:bodyPr>
          <a:lstStyle/>
          <a:p>
            <a:r>
              <a:rPr lang="en-US" altLang="zh-CN" i="1" dirty="0">
                <a:solidFill>
                  <a:srgbClr val="0070C0"/>
                </a:solidFill>
                <a:latin typeface="-apple-system"/>
              </a:rPr>
              <a:t>《</a:t>
            </a:r>
            <a:r>
              <a:rPr lang="en-US" altLang="zh-CN" i="1" dirty="0" err="1">
                <a:solidFill>
                  <a:srgbClr val="0070C0"/>
                </a:solidFill>
                <a:latin typeface="-apple-system"/>
              </a:rPr>
              <a:t>Reflexion</a:t>
            </a:r>
            <a:r>
              <a:rPr lang="en-US" altLang="zh-CN" i="1" dirty="0">
                <a:solidFill>
                  <a:srgbClr val="0070C0"/>
                </a:solidFill>
                <a:latin typeface="-apple-system"/>
              </a:rPr>
              <a:t>: Language Agents </a:t>
            </a:r>
            <a:r>
              <a:rPr lang="en-US" altLang="zh-CN" i="1" dirty="0" smtClean="0">
                <a:solidFill>
                  <a:srgbClr val="0070C0"/>
                </a:solidFill>
                <a:latin typeface="-apple-system"/>
              </a:rPr>
              <a:t>with Verbal </a:t>
            </a:r>
            <a:r>
              <a:rPr lang="en-US" altLang="zh-CN" i="1" dirty="0">
                <a:solidFill>
                  <a:srgbClr val="0070C0"/>
                </a:solidFill>
                <a:latin typeface="-apple-system"/>
              </a:rPr>
              <a:t>Reinforcement </a:t>
            </a:r>
            <a:r>
              <a:rPr lang="en-US" altLang="zh-CN" i="1" dirty="0" smtClean="0">
                <a:solidFill>
                  <a:srgbClr val="0070C0"/>
                </a:solidFill>
                <a:latin typeface="-apple-system"/>
              </a:rPr>
              <a:t>Learning》</a:t>
            </a:r>
            <a:r>
              <a:rPr lang="zh-CN" altLang="en-US" i="1" dirty="0" smtClean="0">
                <a:solidFill>
                  <a:srgbClr val="0070C0"/>
                </a:solidFill>
                <a:latin typeface="-apple-system"/>
              </a:rPr>
              <a:t>，</a:t>
            </a:r>
            <a:r>
              <a:rPr lang="en-US" altLang="zh-CN" i="1" dirty="0" smtClean="0">
                <a:solidFill>
                  <a:srgbClr val="0070C0"/>
                </a:solidFill>
                <a:latin typeface="-apple-system"/>
              </a:rPr>
              <a:t>NEU, MIT, Princeton</a:t>
            </a:r>
            <a:endParaRPr lang="zh-CN" altLang="en-US" i="1" dirty="0">
              <a:solidFill>
                <a:srgbClr val="0070C0"/>
              </a:solidFill>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49" y="727423"/>
            <a:ext cx="5844514" cy="5108288"/>
          </a:xfrm>
          <a:prstGeom prst="rect">
            <a:avLst/>
          </a:prstGeom>
        </p:spPr>
      </p:pic>
      <p:sp>
        <p:nvSpPr>
          <p:cNvPr id="8" name="矩形 7"/>
          <p:cNvSpPr/>
          <p:nvPr/>
        </p:nvSpPr>
        <p:spPr>
          <a:xfrm>
            <a:off x="5913120" y="727423"/>
            <a:ext cx="5929235" cy="5139869"/>
          </a:xfrm>
          <a:prstGeom prst="rect">
            <a:avLst/>
          </a:prstGeom>
        </p:spPr>
        <p:txBody>
          <a:bodyPr wrap="square">
            <a:spAutoFit/>
          </a:bodyPr>
          <a:lstStyle/>
          <a:p>
            <a:r>
              <a:rPr lang="en-US" altLang="zh-CN" sz="2400" b="1" dirty="0">
                <a:solidFill>
                  <a:srgbClr val="FF0000"/>
                </a:solidFill>
                <a:latin typeface="新宋体" panose="02010609030101010101" pitchFamily="49" charset="-122"/>
                <a:ea typeface="新宋体" panose="02010609030101010101" pitchFamily="49" charset="-122"/>
              </a:rPr>
              <a:t>Actor</a:t>
            </a:r>
            <a:r>
              <a:rPr lang="en-US" altLang="zh-CN" dirty="0">
                <a:solidFill>
                  <a:srgbClr val="191B1F"/>
                </a:solidFill>
                <a:latin typeface="新宋体" panose="02010609030101010101" pitchFamily="49" charset="-122"/>
                <a:ea typeface="新宋体" panose="02010609030101010101" pitchFamily="49" charset="-122"/>
              </a:rPr>
              <a:t>: </a:t>
            </a:r>
            <a:r>
              <a:rPr lang="zh-CN" altLang="en-US" sz="1600" dirty="0" smtClean="0">
                <a:solidFill>
                  <a:srgbClr val="191B1F"/>
                </a:solidFill>
                <a:latin typeface="新宋体" panose="02010609030101010101" pitchFamily="49" charset="-122"/>
                <a:ea typeface="新宋体" panose="02010609030101010101" pitchFamily="49" charset="-122"/>
              </a:rPr>
              <a:t>主要</a:t>
            </a:r>
            <a:r>
              <a:rPr lang="zh-CN" altLang="en-US" sz="1600" dirty="0">
                <a:solidFill>
                  <a:srgbClr val="191B1F"/>
                </a:solidFill>
                <a:latin typeface="新宋体" panose="02010609030101010101" pitchFamily="49" charset="-122"/>
                <a:ea typeface="新宋体" panose="02010609030101010101" pitchFamily="49" charset="-122"/>
              </a:rPr>
              <a:t>工作是基于当前环境生成下一步的动作。</a:t>
            </a:r>
          </a:p>
          <a:p>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sz="2000" b="1" dirty="0" smtClean="0">
                <a:solidFill>
                  <a:srgbClr val="FF0000"/>
                </a:solidFill>
                <a:latin typeface="新宋体" panose="02010609030101010101" pitchFamily="49" charset="-122"/>
                <a:ea typeface="新宋体" panose="02010609030101010101" pitchFamily="49" charset="-122"/>
              </a:rPr>
              <a:t>Evaluator</a:t>
            </a:r>
            <a:r>
              <a:rPr lang="en-US" altLang="zh-CN" dirty="0" smtClean="0">
                <a:solidFill>
                  <a:srgbClr val="191B1F"/>
                </a:solidFill>
                <a:latin typeface="新宋体" panose="02010609030101010101" pitchFamily="49" charset="-122"/>
                <a:ea typeface="新宋体" panose="02010609030101010101" pitchFamily="49" charset="-122"/>
              </a:rPr>
              <a:t>: </a:t>
            </a:r>
            <a:r>
              <a:rPr lang="en-US" altLang="zh-CN" sz="1600" dirty="0" err="1">
                <a:solidFill>
                  <a:srgbClr val="191B1F"/>
                </a:solidFill>
                <a:latin typeface="新宋体" panose="02010609030101010101" pitchFamily="49" charset="-122"/>
                <a:ea typeface="新宋体" panose="02010609030101010101" pitchFamily="49" charset="-122"/>
              </a:rPr>
              <a:t>Evlauator</a:t>
            </a:r>
            <a:r>
              <a:rPr lang="zh-CN" altLang="en-US" sz="1600" dirty="0">
                <a:solidFill>
                  <a:srgbClr val="191B1F"/>
                </a:solidFill>
                <a:latin typeface="新宋体" panose="02010609030101010101" pitchFamily="49" charset="-122"/>
                <a:ea typeface="新宋体" panose="02010609030101010101" pitchFamily="49" charset="-122"/>
              </a:rPr>
              <a:t>主要工作是衡量</a:t>
            </a:r>
            <a:r>
              <a:rPr lang="en-US" altLang="zh-CN" sz="1600" dirty="0">
                <a:solidFill>
                  <a:srgbClr val="191B1F"/>
                </a:solidFill>
                <a:latin typeface="新宋体" panose="02010609030101010101" pitchFamily="49" charset="-122"/>
                <a:ea typeface="新宋体" panose="02010609030101010101" pitchFamily="49" charset="-122"/>
              </a:rPr>
              <a:t>Actor</a:t>
            </a:r>
            <a:r>
              <a:rPr lang="zh-CN" altLang="en-US" sz="1600" dirty="0">
                <a:solidFill>
                  <a:srgbClr val="191B1F"/>
                </a:solidFill>
                <a:latin typeface="新宋体" panose="02010609030101010101" pitchFamily="49" charset="-122"/>
                <a:ea typeface="新宋体" panose="02010609030101010101" pitchFamily="49" charset="-122"/>
              </a:rPr>
              <a:t>生成结果的</a:t>
            </a:r>
            <a:r>
              <a:rPr lang="zh-CN" altLang="en-US" sz="1600" dirty="0" smtClean="0">
                <a:solidFill>
                  <a:srgbClr val="191B1F"/>
                </a:solidFill>
                <a:latin typeface="新宋体" panose="02010609030101010101" pitchFamily="49" charset="-122"/>
                <a:ea typeface="新宋体" panose="02010609030101010101" pitchFamily="49" charset="-122"/>
              </a:rPr>
              <a:t>质量。</a:t>
            </a:r>
            <a:r>
              <a:rPr lang="zh-CN" altLang="en-US" sz="1600" dirty="0">
                <a:solidFill>
                  <a:srgbClr val="191B1F"/>
                </a:solidFill>
                <a:latin typeface="新宋体" panose="02010609030101010101" pitchFamily="49" charset="-122"/>
                <a:ea typeface="新宋体" panose="02010609030101010101" pitchFamily="49" charset="-122"/>
              </a:rPr>
              <a:t>就像强化学习中的</a:t>
            </a:r>
            <a:r>
              <a:rPr lang="en-US" altLang="zh-CN" sz="1600" dirty="0">
                <a:solidFill>
                  <a:srgbClr val="191B1F"/>
                </a:solidFill>
                <a:latin typeface="新宋体" panose="02010609030101010101" pitchFamily="49" charset="-122"/>
                <a:ea typeface="新宋体" panose="02010609030101010101" pitchFamily="49" charset="-122"/>
              </a:rPr>
              <a:t>Reward</a:t>
            </a:r>
            <a:r>
              <a:rPr lang="zh-CN" altLang="en-US" sz="1600" dirty="0">
                <a:solidFill>
                  <a:srgbClr val="191B1F"/>
                </a:solidFill>
                <a:latin typeface="新宋体" panose="02010609030101010101" pitchFamily="49" charset="-122"/>
                <a:ea typeface="新宋体" panose="02010609030101010101" pitchFamily="49" charset="-122"/>
              </a:rPr>
              <a:t>函数对</a:t>
            </a:r>
            <a:r>
              <a:rPr lang="en-US" altLang="zh-CN" sz="1600" dirty="0">
                <a:solidFill>
                  <a:srgbClr val="191B1F"/>
                </a:solidFill>
                <a:latin typeface="新宋体" panose="02010609030101010101" pitchFamily="49" charset="-122"/>
                <a:ea typeface="新宋体" panose="02010609030101010101" pitchFamily="49" charset="-122"/>
              </a:rPr>
              <a:t>Actor</a:t>
            </a:r>
            <a:r>
              <a:rPr lang="zh-CN" altLang="en-US" sz="1600" dirty="0">
                <a:solidFill>
                  <a:srgbClr val="191B1F"/>
                </a:solidFill>
                <a:latin typeface="新宋体" panose="02010609030101010101" pitchFamily="49" charset="-122"/>
                <a:ea typeface="新宋体" panose="02010609030101010101" pitchFamily="49" charset="-122"/>
              </a:rPr>
              <a:t>的执行结果进行打分</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endParaRPr lang="zh-CN" altLang="en-US" dirty="0">
              <a:solidFill>
                <a:srgbClr val="191B1F"/>
              </a:solidFill>
              <a:latin typeface="新宋体" panose="02010609030101010101" pitchFamily="49" charset="-122"/>
              <a:ea typeface="新宋体" panose="02010609030101010101" pitchFamily="49" charset="-122"/>
            </a:endParaRPr>
          </a:p>
          <a:p>
            <a:r>
              <a:rPr lang="en-US" altLang="zh-CN" sz="2000" b="1" dirty="0" smtClean="0">
                <a:solidFill>
                  <a:srgbClr val="FF0000"/>
                </a:solidFill>
                <a:latin typeface="新宋体" panose="02010609030101010101" pitchFamily="49" charset="-122"/>
                <a:ea typeface="新宋体" panose="02010609030101010101" pitchFamily="49" charset="-122"/>
              </a:rPr>
              <a:t>Self-reflection</a:t>
            </a:r>
            <a:r>
              <a:rPr lang="zh-CN" altLang="en-US" dirty="0">
                <a:solidFill>
                  <a:srgbClr val="191B1F"/>
                </a:solidFill>
                <a:latin typeface="新宋体" panose="02010609030101010101" pitchFamily="49" charset="-122"/>
                <a:ea typeface="新宋体" panose="02010609030101010101" pitchFamily="49" charset="-122"/>
              </a:rPr>
              <a:t>：</a:t>
            </a:r>
            <a:r>
              <a:rPr lang="en-US" altLang="zh-CN" sz="1600" dirty="0" smtClean="0">
                <a:solidFill>
                  <a:srgbClr val="191B1F"/>
                </a:solidFill>
                <a:latin typeface="新宋体" panose="02010609030101010101" pitchFamily="49" charset="-122"/>
                <a:ea typeface="新宋体" panose="02010609030101010101" pitchFamily="49" charset="-122"/>
              </a:rPr>
              <a:t>Self-reflection</a:t>
            </a:r>
            <a:r>
              <a:rPr lang="zh-CN" altLang="en-US" sz="1600" dirty="0" smtClean="0">
                <a:solidFill>
                  <a:srgbClr val="191B1F"/>
                </a:solidFill>
                <a:latin typeface="新宋体" panose="02010609030101010101" pitchFamily="49" charset="-122"/>
                <a:ea typeface="新宋体" panose="02010609030101010101" pitchFamily="49" charset="-122"/>
              </a:rPr>
              <a:t>是</a:t>
            </a:r>
            <a:r>
              <a:rPr lang="en-US" altLang="zh-CN" sz="1600" dirty="0" err="1">
                <a:solidFill>
                  <a:srgbClr val="191B1F"/>
                </a:solidFill>
                <a:latin typeface="新宋体" panose="02010609030101010101" pitchFamily="49" charset="-122"/>
                <a:ea typeface="新宋体" panose="02010609030101010101" pitchFamily="49" charset="-122"/>
              </a:rPr>
              <a:t>Reflexion</a:t>
            </a:r>
            <a:r>
              <a:rPr lang="zh-CN" altLang="en-US" sz="1600" dirty="0">
                <a:solidFill>
                  <a:srgbClr val="191B1F"/>
                </a:solidFill>
                <a:latin typeface="新宋体" panose="02010609030101010101" pitchFamily="49" charset="-122"/>
                <a:ea typeface="新宋体" panose="02010609030101010101" pitchFamily="49" charset="-122"/>
              </a:rPr>
              <a:t>框架中最重要的部分。它能结合离散的</a:t>
            </a:r>
            <a:r>
              <a:rPr lang="en-US" altLang="zh-CN" sz="1600" dirty="0">
                <a:solidFill>
                  <a:srgbClr val="191B1F"/>
                </a:solidFill>
                <a:latin typeface="新宋体" panose="02010609030101010101" pitchFamily="49" charset="-122"/>
                <a:ea typeface="新宋体" panose="02010609030101010101" pitchFamily="49" charset="-122"/>
              </a:rPr>
              <a:t>reward</a:t>
            </a:r>
            <a:r>
              <a:rPr lang="zh-CN" altLang="en-US" sz="1600" dirty="0">
                <a:solidFill>
                  <a:srgbClr val="191B1F"/>
                </a:solidFill>
                <a:latin typeface="新宋体" panose="02010609030101010101" pitchFamily="49" charset="-122"/>
                <a:ea typeface="新宋体" panose="02010609030101010101" pitchFamily="49" charset="-122"/>
              </a:rPr>
              <a:t>信号</a:t>
            </a:r>
            <a:r>
              <a:rPr lang="en-US" altLang="zh-CN" sz="1600" dirty="0">
                <a:solidFill>
                  <a:srgbClr val="191B1F"/>
                </a:solidFill>
                <a:latin typeface="新宋体" panose="02010609030101010101" pitchFamily="49" charset="-122"/>
                <a:ea typeface="新宋体" panose="02010609030101010101" pitchFamily="49" charset="-122"/>
              </a:rPr>
              <a:t>(</a:t>
            </a:r>
            <a:r>
              <a:rPr lang="zh-CN" altLang="en-US" sz="1600" dirty="0">
                <a:solidFill>
                  <a:srgbClr val="191B1F"/>
                </a:solidFill>
                <a:latin typeface="新宋体" panose="02010609030101010101" pitchFamily="49" charset="-122"/>
                <a:ea typeface="新宋体" panose="02010609030101010101" pitchFamily="49" charset="-122"/>
              </a:rPr>
              <a:t>如</a:t>
            </a:r>
            <a:r>
              <a:rPr lang="en-US" altLang="zh-CN" sz="1600" dirty="0">
                <a:solidFill>
                  <a:srgbClr val="191B1F"/>
                </a:solidFill>
                <a:latin typeface="新宋体" panose="02010609030101010101" pitchFamily="49" charset="-122"/>
                <a:ea typeface="新宋体" panose="02010609030101010101" pitchFamily="49" charset="-122"/>
              </a:rPr>
              <a:t>success/fail)</a:t>
            </a:r>
            <a:r>
              <a:rPr lang="zh-CN" altLang="en-US" sz="1600" dirty="0">
                <a:solidFill>
                  <a:srgbClr val="191B1F"/>
                </a:solidFill>
                <a:latin typeface="新宋体" panose="02010609030101010101" pitchFamily="49" charset="-122"/>
                <a:ea typeface="新宋体" panose="02010609030101010101" pitchFamily="49" charset="-122"/>
              </a:rPr>
              <a:t>、</a:t>
            </a:r>
            <a:r>
              <a:rPr lang="en-US" altLang="zh-CN" sz="1600" dirty="0">
                <a:solidFill>
                  <a:srgbClr val="191B1F"/>
                </a:solidFill>
                <a:latin typeface="新宋体" panose="02010609030101010101" pitchFamily="49" charset="-122"/>
                <a:ea typeface="新宋体" panose="02010609030101010101" pitchFamily="49" charset="-122"/>
              </a:rPr>
              <a:t>trajectory</a:t>
            </a:r>
            <a:r>
              <a:rPr lang="zh-CN" altLang="en-US" sz="1600" dirty="0">
                <a:solidFill>
                  <a:srgbClr val="191B1F"/>
                </a:solidFill>
                <a:latin typeface="新宋体" panose="02010609030101010101" pitchFamily="49" charset="-122"/>
                <a:ea typeface="新宋体" panose="02010609030101010101" pitchFamily="49" charset="-122"/>
              </a:rPr>
              <a:t>等生成具体且详细语言反馈信号，这种反馈信号会储存在</a:t>
            </a:r>
            <a:r>
              <a:rPr lang="en-US" altLang="zh-CN" sz="1600" dirty="0">
                <a:solidFill>
                  <a:srgbClr val="191B1F"/>
                </a:solidFill>
                <a:latin typeface="新宋体" panose="02010609030101010101" pitchFamily="49" charset="-122"/>
                <a:ea typeface="新宋体" panose="02010609030101010101" pitchFamily="49" charset="-122"/>
              </a:rPr>
              <a:t>Memory</a:t>
            </a:r>
            <a:r>
              <a:rPr lang="zh-CN" altLang="en-US" sz="1600" dirty="0">
                <a:solidFill>
                  <a:srgbClr val="191B1F"/>
                </a:solidFill>
                <a:latin typeface="新宋体" panose="02010609030101010101" pitchFamily="49" charset="-122"/>
                <a:ea typeface="新宋体" panose="02010609030101010101" pitchFamily="49" charset="-122"/>
              </a:rPr>
              <a:t>中，启发下一次实验的</a:t>
            </a:r>
            <a:r>
              <a:rPr lang="en-US" altLang="zh-CN" sz="1600" dirty="0">
                <a:solidFill>
                  <a:srgbClr val="191B1F"/>
                </a:solidFill>
                <a:latin typeface="新宋体" panose="02010609030101010101" pitchFamily="49" charset="-122"/>
                <a:ea typeface="新宋体" panose="02010609030101010101" pitchFamily="49" charset="-122"/>
              </a:rPr>
              <a:t>Actor</a:t>
            </a:r>
            <a:r>
              <a:rPr lang="zh-CN" altLang="en-US" sz="1600" dirty="0">
                <a:solidFill>
                  <a:srgbClr val="191B1F"/>
                </a:solidFill>
                <a:latin typeface="新宋体" panose="02010609030101010101" pitchFamily="49" charset="-122"/>
                <a:ea typeface="新宋体" panose="02010609030101010101" pitchFamily="49" charset="-122"/>
              </a:rPr>
              <a:t>执行动作。相比</a:t>
            </a:r>
            <a:r>
              <a:rPr lang="en-US" altLang="zh-CN" sz="1600" dirty="0">
                <a:solidFill>
                  <a:srgbClr val="191B1F"/>
                </a:solidFill>
                <a:latin typeface="新宋体" panose="02010609030101010101" pitchFamily="49" charset="-122"/>
                <a:ea typeface="新宋体" panose="02010609030101010101" pitchFamily="49" charset="-122"/>
              </a:rPr>
              <a:t>reward</a:t>
            </a:r>
            <a:r>
              <a:rPr lang="zh-CN" altLang="en-US" sz="1600" dirty="0">
                <a:solidFill>
                  <a:srgbClr val="191B1F"/>
                </a:solidFill>
                <a:latin typeface="新宋体" panose="02010609030101010101" pitchFamily="49" charset="-122"/>
                <a:ea typeface="新宋体" panose="02010609030101010101" pitchFamily="49" charset="-122"/>
              </a:rPr>
              <a:t>分数，这种语言反馈信号储存更丰富的信息，例如在代码生成任务中，</a:t>
            </a:r>
            <a:r>
              <a:rPr lang="en-US" altLang="zh-CN" sz="1600" dirty="0">
                <a:solidFill>
                  <a:srgbClr val="191B1F"/>
                </a:solidFill>
                <a:latin typeface="新宋体" panose="02010609030101010101" pitchFamily="49" charset="-122"/>
                <a:ea typeface="新宋体" panose="02010609030101010101" pitchFamily="49" charset="-122"/>
              </a:rPr>
              <a:t>Reward</a:t>
            </a:r>
            <a:r>
              <a:rPr lang="zh-CN" altLang="en-US" sz="1600" dirty="0">
                <a:solidFill>
                  <a:srgbClr val="191B1F"/>
                </a:solidFill>
                <a:latin typeface="新宋体" panose="02010609030101010101" pitchFamily="49" charset="-122"/>
                <a:ea typeface="新宋体" panose="02010609030101010101" pitchFamily="49" charset="-122"/>
              </a:rPr>
              <a:t>只会告诉你任务是失败还是成功，但是</a:t>
            </a:r>
            <a:r>
              <a:rPr lang="en-US" altLang="zh-CN" sz="1600" dirty="0" smtClean="0">
                <a:solidFill>
                  <a:srgbClr val="191B1F"/>
                </a:solidFill>
                <a:latin typeface="新宋体" panose="02010609030101010101" pitchFamily="49" charset="-122"/>
                <a:ea typeface="新宋体" panose="02010609030101010101" pitchFamily="49" charset="-122"/>
              </a:rPr>
              <a:t>Self-reflection</a:t>
            </a:r>
            <a:r>
              <a:rPr lang="zh-CN" altLang="en-US" sz="1600" dirty="0">
                <a:solidFill>
                  <a:srgbClr val="191B1F"/>
                </a:solidFill>
                <a:latin typeface="新宋体" panose="02010609030101010101" pitchFamily="49" charset="-122"/>
                <a:ea typeface="新宋体" panose="02010609030101010101" pitchFamily="49" charset="-122"/>
              </a:rPr>
              <a:t>会告诉你哪一步错了，错误的原因是什么等</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endParaRPr lang="zh-CN" altLang="en-US" dirty="0">
              <a:solidFill>
                <a:srgbClr val="191B1F"/>
              </a:solidFill>
              <a:latin typeface="新宋体" panose="02010609030101010101" pitchFamily="49" charset="-122"/>
              <a:ea typeface="新宋体" panose="02010609030101010101" pitchFamily="49" charset="-122"/>
            </a:endParaRPr>
          </a:p>
          <a:p>
            <a:r>
              <a:rPr lang="en-US" altLang="zh-CN" sz="2000" b="1" dirty="0">
                <a:solidFill>
                  <a:srgbClr val="FF0000"/>
                </a:solidFill>
                <a:latin typeface="新宋体" panose="02010609030101010101" pitchFamily="49" charset="-122"/>
                <a:ea typeface="新宋体" panose="02010609030101010101" pitchFamily="49" charset="-122"/>
              </a:rPr>
              <a:t>Memory</a:t>
            </a:r>
            <a:r>
              <a:rPr lang="zh-CN" altLang="en-US" dirty="0">
                <a:solidFill>
                  <a:srgbClr val="191B1F"/>
                </a:solidFill>
                <a:latin typeface="新宋体" panose="02010609030101010101" pitchFamily="49" charset="-122"/>
                <a:ea typeface="新宋体" panose="02010609030101010101" pitchFamily="49" charset="-122"/>
              </a:rPr>
              <a:t>：</a:t>
            </a:r>
            <a:r>
              <a:rPr lang="zh-CN" altLang="en-US" sz="1600" dirty="0">
                <a:solidFill>
                  <a:srgbClr val="191B1F"/>
                </a:solidFill>
                <a:latin typeface="新宋体" panose="02010609030101010101" pitchFamily="49" charset="-122"/>
                <a:ea typeface="新宋体" panose="02010609030101010101" pitchFamily="49" charset="-122"/>
              </a:rPr>
              <a:t>分为短期记忆</a:t>
            </a:r>
            <a:r>
              <a:rPr lang="en-US" altLang="zh-CN" sz="1600" dirty="0">
                <a:solidFill>
                  <a:srgbClr val="191B1F"/>
                </a:solidFill>
                <a:latin typeface="新宋体" panose="02010609030101010101" pitchFamily="49" charset="-122"/>
                <a:ea typeface="新宋体" panose="02010609030101010101" pitchFamily="49" charset="-122"/>
              </a:rPr>
              <a:t>(short-term)</a:t>
            </a:r>
            <a:r>
              <a:rPr lang="zh-CN" altLang="en-US" sz="1600" dirty="0">
                <a:solidFill>
                  <a:srgbClr val="191B1F"/>
                </a:solidFill>
                <a:latin typeface="新宋体" panose="02010609030101010101" pitchFamily="49" charset="-122"/>
                <a:ea typeface="新宋体" panose="02010609030101010101" pitchFamily="49" charset="-122"/>
              </a:rPr>
              <a:t>和长期记忆</a:t>
            </a:r>
            <a:r>
              <a:rPr lang="en-US" altLang="zh-CN" sz="1600" dirty="0">
                <a:solidFill>
                  <a:srgbClr val="191B1F"/>
                </a:solidFill>
                <a:latin typeface="新宋体" panose="02010609030101010101" pitchFamily="49" charset="-122"/>
                <a:ea typeface="新宋体" panose="02010609030101010101" pitchFamily="49" charset="-122"/>
              </a:rPr>
              <a:t>(long-term)</a:t>
            </a:r>
            <a:r>
              <a:rPr lang="zh-CN" altLang="en-US" sz="1600" dirty="0">
                <a:solidFill>
                  <a:srgbClr val="191B1F"/>
                </a:solidFill>
                <a:latin typeface="新宋体" panose="02010609030101010101" pitchFamily="49" charset="-122"/>
                <a:ea typeface="新宋体" panose="02010609030101010101" pitchFamily="49" charset="-122"/>
              </a:rPr>
              <a:t>。在一次实验中的上下文称为短期记忆，多次试验中</a:t>
            </a:r>
            <a:r>
              <a:rPr lang="en-US" altLang="zh-CN" sz="1600" dirty="0" smtClean="0">
                <a:solidFill>
                  <a:srgbClr val="191B1F"/>
                </a:solidFill>
                <a:latin typeface="新宋体" panose="02010609030101010101" pitchFamily="49" charset="-122"/>
                <a:ea typeface="新宋体" panose="02010609030101010101" pitchFamily="49" charset="-122"/>
              </a:rPr>
              <a:t>Self-reflection</a:t>
            </a:r>
            <a:r>
              <a:rPr lang="zh-CN" altLang="en-US" sz="1600" dirty="0">
                <a:solidFill>
                  <a:srgbClr val="191B1F"/>
                </a:solidFill>
                <a:latin typeface="新宋体" panose="02010609030101010101" pitchFamily="49" charset="-122"/>
                <a:ea typeface="新宋体" panose="02010609030101010101" pitchFamily="49" charset="-122"/>
              </a:rPr>
              <a:t>的结果称为长期记忆。类比人类思考过程，在推理阶段</a:t>
            </a:r>
            <a:r>
              <a:rPr lang="en-US" altLang="zh-CN" sz="1600" dirty="0">
                <a:solidFill>
                  <a:srgbClr val="191B1F"/>
                </a:solidFill>
                <a:latin typeface="新宋体" panose="02010609030101010101" pitchFamily="49" charset="-122"/>
                <a:ea typeface="新宋体" panose="02010609030101010101" pitchFamily="49" charset="-122"/>
              </a:rPr>
              <a:t>Actor</a:t>
            </a:r>
            <a:r>
              <a:rPr lang="zh-CN" altLang="en-US" sz="1600" dirty="0">
                <a:solidFill>
                  <a:srgbClr val="191B1F"/>
                </a:solidFill>
                <a:latin typeface="新宋体" panose="02010609030101010101" pitchFamily="49" charset="-122"/>
                <a:ea typeface="新宋体" panose="02010609030101010101" pitchFamily="49" charset="-122"/>
              </a:rPr>
              <a:t>会不仅会利用短期记忆，还会结合长期记忆中存储的重要细节，这是</a:t>
            </a:r>
            <a:r>
              <a:rPr lang="en-US" altLang="zh-CN" sz="1600" dirty="0" err="1">
                <a:solidFill>
                  <a:srgbClr val="191B1F"/>
                </a:solidFill>
                <a:latin typeface="新宋体" panose="02010609030101010101" pitchFamily="49" charset="-122"/>
                <a:ea typeface="新宋体" panose="02010609030101010101" pitchFamily="49" charset="-122"/>
              </a:rPr>
              <a:t>Reflexion</a:t>
            </a:r>
            <a:r>
              <a:rPr lang="zh-CN" altLang="en-US" sz="1600" dirty="0">
                <a:solidFill>
                  <a:srgbClr val="191B1F"/>
                </a:solidFill>
                <a:latin typeface="新宋体" panose="02010609030101010101" pitchFamily="49" charset="-122"/>
                <a:ea typeface="新宋体" panose="02010609030101010101" pitchFamily="49" charset="-122"/>
              </a:rPr>
              <a:t>框架能取得效果的</a:t>
            </a:r>
            <a:r>
              <a:rPr lang="zh-CN" altLang="en-US" sz="1600" dirty="0" smtClean="0">
                <a:solidFill>
                  <a:srgbClr val="191B1F"/>
                </a:solidFill>
                <a:latin typeface="新宋体" panose="02010609030101010101" pitchFamily="49" charset="-122"/>
                <a:ea typeface="新宋体" panose="02010609030101010101" pitchFamily="49" charset="-122"/>
              </a:rPr>
              <a:t>关键。</a:t>
            </a:r>
            <a:endParaRPr lang="zh-CN" altLang="en-US" sz="16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829649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从错误经验中学习：</a:t>
            </a:r>
            <a:r>
              <a:rPr lang="en-US" altLang="zh-CN" sz="2400" dirty="0" err="1" smtClean="0">
                <a:solidFill>
                  <a:srgbClr val="3856F5"/>
                </a:solidFill>
                <a:latin typeface="微软雅黑" panose="020B0503020204020204" pitchFamily="34" charset="-122"/>
                <a:ea typeface="微软雅黑" panose="020B0503020204020204" pitchFamily="34" charset="-122"/>
              </a:rPr>
              <a:t>Reflexion</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110460" cy="369332"/>
          </a:xfrm>
          <a:prstGeom prst="rect">
            <a:avLst/>
          </a:prstGeom>
        </p:spPr>
        <p:txBody>
          <a:bodyPr wrap="none">
            <a:spAutoFit/>
          </a:bodyPr>
          <a:lstStyle/>
          <a:p>
            <a:r>
              <a:rPr lang="en-US" altLang="zh-CN" i="1" dirty="0">
                <a:solidFill>
                  <a:srgbClr val="0070C0"/>
                </a:solidFill>
                <a:latin typeface="-apple-system"/>
              </a:rPr>
              <a:t>《</a:t>
            </a:r>
            <a:r>
              <a:rPr lang="en-US" altLang="zh-CN" i="1" dirty="0" err="1">
                <a:solidFill>
                  <a:srgbClr val="0070C0"/>
                </a:solidFill>
                <a:latin typeface="-apple-system"/>
              </a:rPr>
              <a:t>Reflexion</a:t>
            </a:r>
            <a:r>
              <a:rPr lang="en-US" altLang="zh-CN" i="1" dirty="0">
                <a:solidFill>
                  <a:srgbClr val="0070C0"/>
                </a:solidFill>
                <a:latin typeface="-apple-system"/>
              </a:rPr>
              <a:t>: Language Agents </a:t>
            </a:r>
            <a:r>
              <a:rPr lang="en-US" altLang="zh-CN" i="1" dirty="0" smtClean="0">
                <a:solidFill>
                  <a:srgbClr val="0070C0"/>
                </a:solidFill>
                <a:latin typeface="-apple-system"/>
              </a:rPr>
              <a:t>with Verbal </a:t>
            </a:r>
            <a:r>
              <a:rPr lang="en-US" altLang="zh-CN" i="1" dirty="0">
                <a:solidFill>
                  <a:srgbClr val="0070C0"/>
                </a:solidFill>
                <a:latin typeface="-apple-system"/>
              </a:rPr>
              <a:t>Reinforcement </a:t>
            </a:r>
            <a:r>
              <a:rPr lang="en-US" altLang="zh-CN" i="1" dirty="0" smtClean="0">
                <a:solidFill>
                  <a:srgbClr val="0070C0"/>
                </a:solidFill>
                <a:latin typeface="-apple-system"/>
              </a:rPr>
              <a:t>Learning》</a:t>
            </a:r>
            <a:r>
              <a:rPr lang="zh-CN" altLang="en-US" i="1" dirty="0" smtClean="0">
                <a:solidFill>
                  <a:srgbClr val="0070C0"/>
                </a:solidFill>
                <a:latin typeface="-apple-system"/>
              </a:rPr>
              <a:t>，</a:t>
            </a:r>
            <a:r>
              <a:rPr lang="en-US" altLang="zh-CN" i="1" dirty="0" smtClean="0">
                <a:solidFill>
                  <a:srgbClr val="0070C0"/>
                </a:solidFill>
                <a:latin typeface="-apple-system"/>
              </a:rPr>
              <a:t>NEU, MIT, Princeton</a:t>
            </a:r>
            <a:endParaRPr lang="zh-CN" altLang="en-US" i="1" dirty="0">
              <a:solidFill>
                <a:srgbClr val="0070C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23" y="921114"/>
            <a:ext cx="5104109" cy="5113925"/>
          </a:xfrm>
          <a:prstGeom prst="rect">
            <a:avLst/>
          </a:prstGeom>
        </p:spPr>
      </p:pic>
      <p:sp>
        <p:nvSpPr>
          <p:cNvPr id="8" name="矩形 7"/>
          <p:cNvSpPr/>
          <p:nvPr/>
        </p:nvSpPr>
        <p:spPr>
          <a:xfrm>
            <a:off x="5796210" y="921114"/>
            <a:ext cx="5770950" cy="1200329"/>
          </a:xfrm>
          <a:prstGeom prst="rect">
            <a:avLst/>
          </a:prstGeom>
        </p:spPr>
        <p:txBody>
          <a:bodyPr wrap="square">
            <a:spAutoFit/>
          </a:bodyPr>
          <a:lstStyle/>
          <a:p>
            <a:r>
              <a:rPr lang="en-US" altLang="zh-CN" dirty="0" err="1">
                <a:solidFill>
                  <a:srgbClr val="191B1F"/>
                </a:solidFill>
                <a:latin typeface="新宋体" panose="02010609030101010101" pitchFamily="49" charset="-122"/>
                <a:ea typeface="新宋体" panose="02010609030101010101" pitchFamily="49" charset="-122"/>
              </a:rPr>
              <a:t>Reflexion</a:t>
            </a:r>
            <a:r>
              <a:rPr lang="zh-CN" altLang="en-US" dirty="0">
                <a:solidFill>
                  <a:srgbClr val="191B1F"/>
                </a:solidFill>
                <a:latin typeface="新宋体" panose="02010609030101010101" pitchFamily="49" charset="-122"/>
                <a:ea typeface="新宋体" panose="02010609030101010101" pitchFamily="49" charset="-122"/>
              </a:rPr>
              <a:t>是一个迭代过程，</a:t>
            </a:r>
            <a:r>
              <a:rPr lang="en-US" altLang="zh-CN" dirty="0">
                <a:solidFill>
                  <a:srgbClr val="191B1F"/>
                </a:solidFill>
                <a:latin typeface="新宋体" panose="02010609030101010101" pitchFamily="49" charset="-122"/>
                <a:ea typeface="新宋体" panose="02010609030101010101" pitchFamily="49" charset="-122"/>
              </a:rPr>
              <a:t>Actor</a:t>
            </a:r>
            <a:r>
              <a:rPr lang="zh-CN" altLang="en-US" dirty="0">
                <a:solidFill>
                  <a:srgbClr val="191B1F"/>
                </a:solidFill>
                <a:latin typeface="新宋体" panose="02010609030101010101" pitchFamily="49" charset="-122"/>
                <a:ea typeface="新宋体" panose="02010609030101010101" pitchFamily="49" charset="-122"/>
              </a:rPr>
              <a:t>产生行动，</a:t>
            </a:r>
            <a:r>
              <a:rPr lang="en-US" altLang="zh-CN" dirty="0">
                <a:solidFill>
                  <a:srgbClr val="191B1F"/>
                </a:solidFill>
                <a:latin typeface="新宋体" panose="02010609030101010101" pitchFamily="49" charset="-122"/>
                <a:ea typeface="新宋体" panose="02010609030101010101" pitchFamily="49" charset="-122"/>
              </a:rPr>
              <a:t>Evaluator</a:t>
            </a:r>
            <a:r>
              <a:rPr lang="zh-CN" altLang="en-US" dirty="0">
                <a:solidFill>
                  <a:srgbClr val="191B1F"/>
                </a:solidFill>
                <a:latin typeface="新宋体" panose="02010609030101010101" pitchFamily="49" charset="-122"/>
                <a:ea typeface="新宋体" panose="02010609030101010101" pitchFamily="49" charset="-122"/>
              </a:rPr>
              <a:t>对</a:t>
            </a:r>
            <a:r>
              <a:rPr lang="en-US" altLang="zh-CN" dirty="0">
                <a:solidFill>
                  <a:srgbClr val="191B1F"/>
                </a:solidFill>
                <a:latin typeface="新宋体" panose="02010609030101010101" pitchFamily="49" charset="-122"/>
                <a:ea typeface="新宋体" panose="02010609030101010101" pitchFamily="49" charset="-122"/>
              </a:rPr>
              <a:t>Actor</a:t>
            </a:r>
            <a:r>
              <a:rPr lang="zh-CN" altLang="en-US" dirty="0">
                <a:solidFill>
                  <a:srgbClr val="191B1F"/>
                </a:solidFill>
                <a:latin typeface="新宋体" panose="02010609030101010101" pitchFamily="49" charset="-122"/>
                <a:ea typeface="新宋体" panose="02010609030101010101" pitchFamily="49" charset="-122"/>
              </a:rPr>
              <a:t>的行动做出评价，</a:t>
            </a:r>
            <a:r>
              <a:rPr lang="en-US" altLang="zh-CN" dirty="0" smtClean="0">
                <a:solidFill>
                  <a:srgbClr val="191B1F"/>
                </a:solidFill>
                <a:latin typeface="新宋体" panose="02010609030101010101" pitchFamily="49" charset="-122"/>
                <a:ea typeface="新宋体" panose="02010609030101010101" pitchFamily="49" charset="-122"/>
              </a:rPr>
              <a:t>Self-Reflection</a:t>
            </a:r>
            <a:r>
              <a:rPr lang="zh-CN" altLang="en-US" dirty="0" smtClean="0">
                <a:solidFill>
                  <a:srgbClr val="191B1F"/>
                </a:solidFill>
                <a:latin typeface="新宋体" panose="02010609030101010101" pitchFamily="49" charset="-122"/>
                <a:ea typeface="新宋体" panose="02010609030101010101" pitchFamily="49" charset="-122"/>
              </a:rPr>
              <a:t>基于</a:t>
            </a:r>
            <a:r>
              <a:rPr lang="zh-CN" altLang="en-US" dirty="0">
                <a:solidFill>
                  <a:srgbClr val="191B1F"/>
                </a:solidFill>
                <a:latin typeface="新宋体" panose="02010609030101010101" pitchFamily="49" charset="-122"/>
                <a:ea typeface="新宋体" panose="02010609030101010101" pitchFamily="49" charset="-122"/>
              </a:rPr>
              <a:t>行动和评价形成反思，并将反思结果存储到长期记忆中，直到</a:t>
            </a:r>
            <a:r>
              <a:rPr lang="en-US" altLang="zh-CN" dirty="0">
                <a:solidFill>
                  <a:srgbClr val="191B1F"/>
                </a:solidFill>
                <a:latin typeface="新宋体" panose="02010609030101010101" pitchFamily="49" charset="-122"/>
                <a:ea typeface="新宋体" panose="02010609030101010101" pitchFamily="49" charset="-122"/>
              </a:rPr>
              <a:t>Actor</a:t>
            </a:r>
            <a:r>
              <a:rPr lang="zh-CN" altLang="en-US" dirty="0">
                <a:solidFill>
                  <a:srgbClr val="191B1F"/>
                </a:solidFill>
                <a:latin typeface="新宋体" panose="02010609030101010101" pitchFamily="49" charset="-122"/>
                <a:ea typeface="新宋体" panose="02010609030101010101" pitchFamily="49" charset="-122"/>
              </a:rPr>
              <a:t>执行的结果达到目标</a:t>
            </a:r>
            <a:r>
              <a:rPr lang="zh-CN" altLang="en-US" dirty="0" smtClean="0">
                <a:solidFill>
                  <a:srgbClr val="191B1F"/>
                </a:solidFill>
                <a:latin typeface="新宋体" panose="02010609030101010101" pitchFamily="49" charset="-122"/>
                <a:ea typeface="新宋体" panose="02010609030101010101" pitchFamily="49" charset="-122"/>
              </a:rPr>
              <a:t>效果。</a:t>
            </a:r>
            <a:endParaRPr lang="zh-CN" altLang="en-US" dirty="0">
              <a:latin typeface="新宋体" panose="02010609030101010101" pitchFamily="49" charset="-122"/>
              <a:ea typeface="新宋体" panose="02010609030101010101" pitchFamily="49" charset="-122"/>
            </a:endParaRP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10" y="2476073"/>
            <a:ext cx="5649113" cy="1943371"/>
          </a:xfrm>
          <a:prstGeom prst="rect">
            <a:avLst/>
          </a:prstGeom>
        </p:spPr>
      </p:pic>
      <p:sp>
        <p:nvSpPr>
          <p:cNvPr id="9" name="矩形 8"/>
          <p:cNvSpPr/>
          <p:nvPr/>
        </p:nvSpPr>
        <p:spPr>
          <a:xfrm>
            <a:off x="7183497" y="4301569"/>
            <a:ext cx="3027750" cy="369332"/>
          </a:xfrm>
          <a:prstGeom prst="rect">
            <a:avLst/>
          </a:prstGeom>
        </p:spPr>
        <p:txBody>
          <a:bodyPr wrap="square">
            <a:spAutoFit/>
          </a:bodyPr>
          <a:lstStyle/>
          <a:p>
            <a:r>
              <a:rPr lang="en-US" altLang="zh-CN" dirty="0" err="1" smtClean="0">
                <a:solidFill>
                  <a:srgbClr val="191B1F"/>
                </a:solidFill>
                <a:latin typeface="新宋体" panose="02010609030101010101" pitchFamily="49" charset="-122"/>
                <a:ea typeface="新宋体" panose="02010609030101010101" pitchFamily="49" charset="-122"/>
              </a:rPr>
              <a:t>Reflexion</a:t>
            </a:r>
            <a:r>
              <a:rPr lang="en-US" altLang="zh-CN" dirty="0" smtClean="0">
                <a:solidFill>
                  <a:srgbClr val="191B1F"/>
                </a:solidFill>
                <a:latin typeface="新宋体" panose="02010609030101010101" pitchFamily="49" charset="-122"/>
                <a:ea typeface="新宋体" panose="02010609030101010101" pitchFamily="49" charset="-122"/>
              </a:rPr>
              <a:t> &amp; </a:t>
            </a:r>
            <a:r>
              <a:rPr lang="en-US" altLang="zh-CN" dirty="0" err="1" smtClean="0">
                <a:solidFill>
                  <a:srgbClr val="191B1F"/>
                </a:solidFill>
                <a:latin typeface="新宋体" panose="02010609030101010101" pitchFamily="49" charset="-122"/>
                <a:ea typeface="新宋体" panose="02010609030101010101" pitchFamily="49" charset="-122"/>
              </a:rPr>
              <a:t>ReAct</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470783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数据集介绍：</a:t>
            </a:r>
            <a:r>
              <a:rPr lang="en-US" altLang="zh-CN" sz="2400" dirty="0" err="1" smtClean="0">
                <a:solidFill>
                  <a:srgbClr val="3856F5"/>
                </a:solidFill>
                <a:latin typeface="微软雅黑" panose="020B0503020204020204" pitchFamily="34" charset="-122"/>
                <a:ea typeface="微软雅黑" panose="020B0503020204020204" pitchFamily="34" charset="-122"/>
              </a:rPr>
              <a:t>ALFWorld</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456709" cy="369332"/>
          </a:xfrm>
          <a:prstGeom prst="rect">
            <a:avLst/>
          </a:prstGeom>
        </p:spPr>
        <p:txBody>
          <a:bodyPr wrap="none">
            <a:spAutoFit/>
          </a:bodyPr>
          <a:lstStyle/>
          <a:p>
            <a:r>
              <a:rPr lang="en-US" altLang="zh-CN" i="1" dirty="0">
                <a:solidFill>
                  <a:srgbClr val="0070C0"/>
                </a:solidFill>
                <a:latin typeface="-apple-system"/>
              </a:rPr>
              <a:t>《ALFWORLD: ALIGNING TEXT AND </a:t>
            </a:r>
            <a:r>
              <a:rPr lang="en-US" altLang="zh-CN" i="1" dirty="0" smtClean="0">
                <a:solidFill>
                  <a:srgbClr val="0070C0"/>
                </a:solidFill>
                <a:latin typeface="-apple-system"/>
              </a:rPr>
              <a:t>EMBODIED ENVIRONMENTS </a:t>
            </a:r>
            <a:r>
              <a:rPr lang="en-US" altLang="zh-CN" i="1" dirty="0">
                <a:solidFill>
                  <a:srgbClr val="0070C0"/>
                </a:solidFill>
                <a:latin typeface="-apple-system"/>
              </a:rPr>
              <a:t>FOR INTERACTIVE </a:t>
            </a:r>
            <a:r>
              <a:rPr lang="en-US" altLang="zh-CN" i="1" dirty="0" smtClean="0">
                <a:solidFill>
                  <a:srgbClr val="0070C0"/>
                </a:solidFill>
                <a:latin typeface="-apple-system"/>
              </a:rPr>
              <a:t>LEARNING》</a:t>
            </a:r>
            <a:r>
              <a:rPr lang="zh-CN" altLang="en-US" i="1" dirty="0" smtClean="0">
                <a:solidFill>
                  <a:srgbClr val="0070C0"/>
                </a:solidFill>
                <a:latin typeface="-apple-system"/>
              </a:rPr>
              <a:t>，</a:t>
            </a:r>
            <a:r>
              <a:rPr lang="en-US" altLang="zh-CN" i="1" dirty="0" smtClean="0">
                <a:solidFill>
                  <a:srgbClr val="0070C0"/>
                </a:solidFill>
                <a:latin typeface="-apple-system"/>
              </a:rPr>
              <a:t>Microsoft</a:t>
            </a:r>
            <a:endParaRPr lang="zh-CN" altLang="en-US" i="1" dirty="0">
              <a:solidFill>
                <a:srgbClr val="0070C0"/>
              </a:solidFill>
            </a:endParaRPr>
          </a:p>
        </p:txBody>
      </p:sp>
      <p:pic>
        <p:nvPicPr>
          <p:cNvPr id="34818" name="Picture 2" descr="https://img-blog.csdnimg.cn/direct/740b135d1b964039bddd5b9765cad0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 y="696004"/>
            <a:ext cx="4157345" cy="563116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3850" y="921114"/>
            <a:ext cx="6060510" cy="4524315"/>
          </a:xfrm>
          <a:prstGeom prst="rect">
            <a:avLst/>
          </a:prstGeom>
        </p:spPr>
        <p:txBody>
          <a:bodyPr wrap="square">
            <a:spAutoFit/>
          </a:bodyPr>
          <a:lstStyle/>
          <a:p>
            <a:r>
              <a:rPr lang="en-US" altLang="zh-CN" dirty="0" err="1" smtClean="0">
                <a:solidFill>
                  <a:srgbClr val="191B1F"/>
                </a:solidFill>
                <a:latin typeface="新宋体" panose="02010609030101010101" pitchFamily="49" charset="-122"/>
                <a:ea typeface="新宋体" panose="02010609030101010101" pitchFamily="49" charset="-122"/>
              </a:rPr>
              <a:t>ALFWorld</a:t>
            </a:r>
            <a:r>
              <a:rPr lang="zh-CN" altLang="en-US" dirty="0" smtClean="0">
                <a:solidFill>
                  <a:srgbClr val="191B1F"/>
                </a:solidFill>
                <a:latin typeface="新宋体" panose="02010609030101010101" pitchFamily="49" charset="-122"/>
                <a:ea typeface="新宋体" panose="02010609030101010101" pitchFamily="49" charset="-122"/>
              </a:rPr>
              <a:t>是</a:t>
            </a:r>
            <a:r>
              <a:rPr lang="en-US" altLang="zh-CN" dirty="0" smtClean="0">
                <a:solidFill>
                  <a:srgbClr val="191B1F"/>
                </a:solidFill>
                <a:latin typeface="新宋体" panose="02010609030101010101" pitchFamily="49" charset="-122"/>
                <a:ea typeface="新宋体" panose="02010609030101010101" pitchFamily="49" charset="-122"/>
              </a:rPr>
              <a:t>AI Agent</a:t>
            </a:r>
            <a:r>
              <a:rPr lang="zh-CN" altLang="en-US" dirty="0" smtClean="0">
                <a:solidFill>
                  <a:srgbClr val="191B1F"/>
                </a:solidFill>
                <a:latin typeface="新宋体" panose="02010609030101010101" pitchFamily="49" charset="-122"/>
                <a:ea typeface="新宋体" panose="02010609030101010101" pitchFamily="49" charset="-122"/>
              </a:rPr>
              <a:t>序列决策任务的模拟测试环境。</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a:solidFill>
                <a:srgbClr val="191B1F"/>
              </a:solidFill>
              <a:latin typeface="新宋体" panose="02010609030101010101" pitchFamily="49" charset="-122"/>
              <a:ea typeface="新宋体" panose="02010609030101010101" pitchFamily="49" charset="-122"/>
            </a:endParaRPr>
          </a:p>
          <a:p>
            <a:pPr indent="533400"/>
            <a:r>
              <a:rPr lang="zh-CN" altLang="en-US" dirty="0" smtClean="0">
                <a:solidFill>
                  <a:schemeClr val="bg1">
                    <a:lumMod val="50000"/>
                  </a:schemeClr>
                </a:solidFill>
                <a:latin typeface="新宋体" panose="02010609030101010101" pitchFamily="49" charset="-122"/>
                <a:ea typeface="新宋体" panose="02010609030101010101" pitchFamily="49" charset="-122"/>
              </a:rPr>
              <a:t>任务：去切一个苹果</a:t>
            </a:r>
            <a:endParaRPr lang="en-US" altLang="zh-CN" dirty="0">
              <a:solidFill>
                <a:schemeClr val="bg1">
                  <a:lumMod val="50000"/>
                </a:schemeClr>
              </a:solidFill>
              <a:latin typeface="新宋体" panose="02010609030101010101" pitchFamily="49" charset="-122"/>
              <a:ea typeface="新宋体" panose="02010609030101010101" pitchFamily="49" charset="-122"/>
            </a:endParaRPr>
          </a:p>
          <a:p>
            <a:pPr indent="533400"/>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r>
              <a:rPr lang="zh-CN" altLang="en-US" dirty="0" smtClean="0">
                <a:solidFill>
                  <a:schemeClr val="bg1">
                    <a:lumMod val="50000"/>
                  </a:schemeClr>
                </a:solidFill>
                <a:latin typeface="新宋体" panose="02010609030101010101" pitchFamily="49" charset="-122"/>
                <a:ea typeface="新宋体" panose="02010609030101010101" pitchFamily="49" charset="-122"/>
              </a:rPr>
              <a:t>去客厅，水果篮找（没找到）</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a:p>
            <a:pPr indent="533400"/>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r>
              <a:rPr lang="zh-CN" altLang="en-US" dirty="0" smtClean="0">
                <a:solidFill>
                  <a:schemeClr val="bg1">
                    <a:lumMod val="50000"/>
                  </a:schemeClr>
                </a:solidFill>
                <a:latin typeface="新宋体" panose="02010609030101010101" pitchFamily="49" charset="-122"/>
                <a:ea typeface="新宋体" panose="02010609030101010101" pitchFamily="49" charset="-122"/>
              </a:rPr>
              <a:t>去厨房，开冰箱找</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a:p>
            <a:pPr indent="533400"/>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r>
              <a:rPr lang="zh-CN" altLang="en-US" dirty="0" smtClean="0">
                <a:solidFill>
                  <a:schemeClr val="bg1">
                    <a:lumMod val="50000"/>
                  </a:schemeClr>
                </a:solidFill>
                <a:latin typeface="新宋体" panose="02010609030101010101" pitchFamily="49" charset="-122"/>
                <a:ea typeface="新宋体" panose="02010609030101010101" pitchFamily="49" charset="-122"/>
              </a:rPr>
              <a:t>到水槽，清洗苹果</a:t>
            </a:r>
            <a:endParaRPr lang="en-US" altLang="zh-CN" dirty="0" smtClean="0">
              <a:solidFill>
                <a:schemeClr val="bg1">
                  <a:lumMod val="50000"/>
                </a:schemeClr>
              </a:solidFill>
              <a:latin typeface="新宋体" panose="02010609030101010101" pitchFamily="49" charset="-122"/>
              <a:ea typeface="新宋体" panose="02010609030101010101" pitchFamily="49" charset="-122"/>
            </a:endParaRPr>
          </a:p>
          <a:p>
            <a:pPr indent="533400"/>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r>
              <a:rPr lang="zh-CN" altLang="en-US" dirty="0" smtClean="0">
                <a:solidFill>
                  <a:schemeClr val="bg1">
                    <a:lumMod val="50000"/>
                  </a:schemeClr>
                </a:solidFill>
                <a:latin typeface="新宋体" panose="02010609030101010101" pitchFamily="49" charset="-122"/>
                <a:ea typeface="新宋体" panose="02010609030101010101" pitchFamily="49" charset="-122"/>
              </a:rPr>
              <a:t>到刀架上找刀</a:t>
            </a:r>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p>
          <a:p>
            <a:pPr indent="533400"/>
            <a:r>
              <a:rPr lang="en-US" altLang="zh-CN" dirty="0" smtClean="0">
                <a:solidFill>
                  <a:schemeClr val="bg1">
                    <a:lumMod val="50000"/>
                  </a:schemeClr>
                </a:solidFill>
                <a:latin typeface="新宋体" panose="02010609030101010101" pitchFamily="49" charset="-122"/>
                <a:ea typeface="新宋体" panose="02010609030101010101" pitchFamily="49" charset="-122"/>
              </a:rPr>
              <a:t>- ……</a:t>
            </a:r>
          </a:p>
          <a:p>
            <a:endParaRPr lang="en-US" altLang="zh-CN" dirty="0">
              <a:solidFill>
                <a:srgbClr val="191B1F"/>
              </a:solidFill>
              <a:latin typeface="新宋体" panose="02010609030101010101" pitchFamily="49" charset="-122"/>
              <a:ea typeface="新宋体" panose="02010609030101010101" pitchFamily="49" charset="-122"/>
            </a:endParaRPr>
          </a:p>
          <a:p>
            <a:r>
              <a:rPr lang="en-US" altLang="zh-CN" dirty="0" err="1" smtClean="0">
                <a:solidFill>
                  <a:srgbClr val="191B1F"/>
                </a:solidFill>
                <a:latin typeface="新宋体" panose="02010609030101010101" pitchFamily="49" charset="-122"/>
                <a:ea typeface="新宋体" panose="02010609030101010101" pitchFamily="49" charset="-122"/>
              </a:rPr>
              <a:t>ALFWorld</a:t>
            </a:r>
            <a:r>
              <a:rPr lang="zh-CN" altLang="en-US" dirty="0" smtClean="0">
                <a:solidFill>
                  <a:srgbClr val="191B1F"/>
                </a:solidFill>
                <a:latin typeface="新宋体" panose="02010609030101010101" pitchFamily="49" charset="-122"/>
                <a:ea typeface="新宋体" panose="02010609030101010101" pitchFamily="49" charset="-122"/>
              </a:rPr>
              <a:t>是一个模拟器，用以训练和评估具身智能体（</a:t>
            </a:r>
            <a:r>
              <a:rPr lang="en-US" altLang="zh-CN" dirty="0" smtClean="0">
                <a:solidFill>
                  <a:srgbClr val="191B1F"/>
                </a:solidFill>
                <a:latin typeface="新宋体" panose="02010609030101010101" pitchFamily="49" charset="-122"/>
                <a:ea typeface="新宋体" panose="02010609030101010101" pitchFamily="49" charset="-122"/>
              </a:rPr>
              <a:t>Embodied AI Agent</a:t>
            </a:r>
            <a:r>
              <a:rPr lang="zh-CN" altLang="en-US" dirty="0" smtClean="0">
                <a:solidFill>
                  <a:srgbClr val="191B1F"/>
                </a:solidFill>
                <a:latin typeface="新宋体" panose="02010609030101010101" pitchFamily="49" charset="-122"/>
                <a:ea typeface="新宋体" panose="02010609030101010101" pitchFamily="49" charset="-122"/>
              </a:rPr>
              <a:t>）在</a:t>
            </a:r>
            <a:r>
              <a:rPr lang="en-US" altLang="zh-CN" dirty="0" smtClean="0">
                <a:solidFill>
                  <a:srgbClr val="191B1F"/>
                </a:solidFill>
                <a:latin typeface="新宋体" panose="02010609030101010101" pitchFamily="49" charset="-122"/>
                <a:ea typeface="新宋体" panose="02010609030101010101" pitchFamily="49" charset="-122"/>
              </a:rPr>
              <a:t>Text World</a:t>
            </a:r>
            <a:r>
              <a:rPr lang="zh-CN" altLang="en-US" dirty="0" smtClean="0">
                <a:solidFill>
                  <a:srgbClr val="191B1F"/>
                </a:solidFill>
                <a:latin typeface="新宋体" panose="02010609030101010101" pitchFamily="49" charset="-122"/>
                <a:ea typeface="新宋体" panose="02010609030101010101" pitchFamily="49" charset="-122"/>
              </a:rPr>
              <a:t>中学习基于文本的抽象策略，然后在丰富的环境中执行</a:t>
            </a:r>
            <a:r>
              <a:rPr lang="en-US" altLang="zh-CN" dirty="0" smtClean="0">
                <a:solidFill>
                  <a:srgbClr val="191B1F"/>
                </a:solidFill>
                <a:latin typeface="新宋体" panose="02010609030101010101" pitchFamily="49" charset="-122"/>
                <a:ea typeface="新宋体" panose="02010609030101010101" pitchFamily="49" charset="-122"/>
              </a:rPr>
              <a:t>ALFRED</a:t>
            </a:r>
            <a:r>
              <a:rPr lang="zh-CN" altLang="en-US" dirty="0" smtClean="0">
                <a:solidFill>
                  <a:srgbClr val="191B1F"/>
                </a:solidFill>
                <a:latin typeface="新宋体" panose="02010609030101010101" pitchFamily="49" charset="-122"/>
                <a:ea typeface="新宋体" panose="02010609030101010101" pitchFamily="49" charset="-122"/>
              </a:rPr>
              <a:t>基准中的目标。</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dirty="0" err="1" smtClean="0">
                <a:solidFill>
                  <a:srgbClr val="191B1F"/>
                </a:solidFill>
                <a:latin typeface="新宋体" panose="02010609030101010101" pitchFamily="49" charset="-122"/>
                <a:ea typeface="新宋体" panose="02010609030101010101" pitchFamily="49" charset="-122"/>
              </a:rPr>
              <a:t>ALFWorld</a:t>
            </a:r>
            <a:r>
              <a:rPr lang="zh-CN" altLang="en-US" dirty="0" smtClean="0">
                <a:solidFill>
                  <a:srgbClr val="191B1F"/>
                </a:solidFill>
                <a:latin typeface="新宋体" panose="02010609030101010101" pitchFamily="49" charset="-122"/>
                <a:ea typeface="新宋体" panose="02010609030101010101" pitchFamily="49" charset="-122"/>
              </a:rPr>
              <a:t>允许在智能体遇到复杂的</a:t>
            </a:r>
            <a:r>
              <a:rPr lang="zh-CN" altLang="en-US" dirty="0">
                <a:solidFill>
                  <a:srgbClr val="191B1F"/>
                </a:solidFill>
                <a:latin typeface="新宋体" panose="02010609030101010101" pitchFamily="49" charset="-122"/>
                <a:ea typeface="新宋体" panose="02010609030101010101" pitchFamily="49" charset="-122"/>
              </a:rPr>
              <a:t>具</a:t>
            </a:r>
            <a:r>
              <a:rPr lang="zh-CN" altLang="en-US" dirty="0" smtClean="0">
                <a:solidFill>
                  <a:srgbClr val="191B1F"/>
                </a:solidFill>
                <a:latin typeface="新宋体" panose="02010609030101010101" pitchFamily="49" charset="-122"/>
                <a:ea typeface="新宋体" panose="02010609030101010101" pitchFamily="49" charset="-122"/>
              </a:rPr>
              <a:t>身环境前，在抽象的语言环境中进行探索、互动和学习。</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a:solidFill>
                <a:srgbClr val="191B1F"/>
              </a:solidFill>
              <a:latin typeface="新宋体" panose="02010609030101010101" pitchFamily="49" charset="-122"/>
              <a:ea typeface="新宋体" panose="02010609030101010101" pitchFamily="49" charset="-122"/>
            </a:endParaRPr>
          </a:p>
        </p:txBody>
      </p:sp>
      <p:sp>
        <p:nvSpPr>
          <p:cNvPr id="3" name="矩形 2"/>
          <p:cNvSpPr/>
          <p:nvPr/>
        </p:nvSpPr>
        <p:spPr>
          <a:xfrm>
            <a:off x="5963850" y="5462264"/>
            <a:ext cx="4161717" cy="646331"/>
          </a:xfrm>
          <a:prstGeom prst="rect">
            <a:avLst/>
          </a:prstGeom>
        </p:spPr>
        <p:txBody>
          <a:bodyPr wrap="none">
            <a:spAutoFit/>
          </a:bodyPr>
          <a:lstStyle/>
          <a:p>
            <a:r>
              <a:rPr lang="zh-CN" altLang="en-US" dirty="0">
                <a:hlinkClick r:id="rId4"/>
              </a:rPr>
              <a:t>https://github.com/microsoft/</a:t>
            </a:r>
            <a:r>
              <a:rPr lang="zh-CN" altLang="en-US" dirty="0" smtClean="0">
                <a:hlinkClick r:id="rId4"/>
              </a:rPr>
              <a:t>TextWorld</a:t>
            </a:r>
            <a:endParaRPr lang="en-US" altLang="zh-CN" dirty="0" smtClean="0"/>
          </a:p>
          <a:p>
            <a:endParaRPr lang="zh-CN" altLang="en-US" dirty="0"/>
          </a:p>
        </p:txBody>
      </p:sp>
    </p:spTree>
    <p:extLst>
      <p:ext uri="{BB962C8B-B14F-4D97-AF65-F5344CB8AC3E}">
        <p14:creationId xmlns:p14="http://schemas.microsoft.com/office/powerpoint/2010/main" val="240503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数据集介绍：</a:t>
            </a:r>
            <a:r>
              <a:rPr lang="en-US" altLang="zh-CN" sz="2400" dirty="0" err="1" smtClean="0">
                <a:solidFill>
                  <a:srgbClr val="3856F5"/>
                </a:solidFill>
                <a:latin typeface="微软雅黑" panose="020B0503020204020204" pitchFamily="34" charset="-122"/>
                <a:ea typeface="微软雅黑" panose="020B0503020204020204" pitchFamily="34" charset="-122"/>
              </a:rPr>
              <a:t>HotpotQA</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148640" y="4935564"/>
            <a:ext cx="11871467" cy="1477328"/>
          </a:xfrm>
          <a:prstGeom prst="rect">
            <a:avLst/>
          </a:prstGeom>
        </p:spPr>
        <p:txBody>
          <a:bodyPr wrap="square">
            <a:spAutoFit/>
          </a:bodyPr>
          <a:lstStyle/>
          <a:p>
            <a:r>
              <a:rPr lang="en-US" altLang="zh-CN" dirty="0" err="1" smtClean="0">
                <a:solidFill>
                  <a:srgbClr val="191B1F"/>
                </a:solidFill>
                <a:latin typeface="新宋体" panose="02010609030101010101" pitchFamily="49" charset="-122"/>
                <a:ea typeface="新宋体" panose="02010609030101010101" pitchFamily="49" charset="-122"/>
              </a:rPr>
              <a:t>HotpotQA</a:t>
            </a:r>
            <a:r>
              <a:rPr lang="en-US" altLang="zh-CN"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191B1F"/>
                </a:solidFill>
                <a:latin typeface="新宋体" panose="02010609030101010101" pitchFamily="49" charset="-122"/>
                <a:ea typeface="新宋体" panose="02010609030101010101" pitchFamily="49" charset="-122"/>
              </a:rPr>
              <a:t>斯坦福</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CMU</a:t>
            </a:r>
            <a:r>
              <a:rPr lang="zh-CN" altLang="en-US" dirty="0">
                <a:solidFill>
                  <a:srgbClr val="191B1F"/>
                </a:solidFill>
                <a:latin typeface="新宋体" panose="02010609030101010101" pitchFamily="49" charset="-122"/>
                <a:ea typeface="新宋体" panose="02010609030101010101" pitchFamily="49" charset="-122"/>
              </a:rPr>
              <a:t>和蒙特利尔大学联合推出的新型问答数据集。数据集</a:t>
            </a:r>
            <a:r>
              <a:rPr lang="zh-CN" altLang="en-US" dirty="0" smtClean="0">
                <a:solidFill>
                  <a:srgbClr val="191B1F"/>
                </a:solidFill>
                <a:latin typeface="新宋体" panose="02010609030101010101" pitchFamily="49" charset="-122"/>
                <a:ea typeface="新宋体" panose="02010609030101010101" pitchFamily="49" charset="-122"/>
              </a:rPr>
              <a:t>由多</a:t>
            </a:r>
            <a:r>
              <a:rPr lang="zh-CN" altLang="en-US" dirty="0">
                <a:solidFill>
                  <a:srgbClr val="191B1F"/>
                </a:solidFill>
                <a:latin typeface="新宋体" panose="02010609030101010101" pitchFamily="49" charset="-122"/>
                <a:ea typeface="新宋体" panose="02010609030101010101" pitchFamily="49" charset="-122"/>
              </a:rPr>
              <a:t>跳复杂问题以及对应的答案组成，同时包含佐证证据用来解释答案的</a:t>
            </a:r>
            <a:r>
              <a:rPr lang="zh-CN" altLang="en-US" dirty="0" smtClean="0">
                <a:solidFill>
                  <a:srgbClr val="191B1F"/>
                </a:solidFill>
                <a:latin typeface="新宋体" panose="02010609030101010101" pitchFamily="49" charset="-122"/>
                <a:ea typeface="新宋体" panose="02010609030101010101" pitchFamily="49" charset="-122"/>
              </a:rPr>
              <a:t>来源。</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a:solidFill>
                <a:srgbClr val="191B1F"/>
              </a:solidFill>
              <a:latin typeface="新宋体" panose="02010609030101010101" pitchFamily="49" charset="-122"/>
              <a:ea typeface="新宋体" panose="02010609030101010101" pitchFamily="49" charset="-122"/>
            </a:endParaRPr>
          </a:p>
          <a:p>
            <a:r>
              <a:rPr lang="en-US" altLang="zh-CN" dirty="0" err="1">
                <a:solidFill>
                  <a:srgbClr val="191B1F"/>
                </a:solidFill>
                <a:latin typeface="新宋体" panose="02010609030101010101" pitchFamily="49" charset="-122"/>
                <a:ea typeface="新宋体" panose="02010609030101010101" pitchFamily="49" charset="-122"/>
              </a:rPr>
              <a:t>HotpotQA</a:t>
            </a:r>
            <a:r>
              <a:rPr lang="zh-CN" altLang="en-US" dirty="0">
                <a:solidFill>
                  <a:srgbClr val="191B1F"/>
                </a:solidFill>
                <a:latin typeface="新宋体" panose="02010609030101010101" pitchFamily="49" charset="-122"/>
                <a:ea typeface="新宋体" panose="02010609030101010101" pitchFamily="49" charset="-122"/>
              </a:rPr>
              <a:t>评测需要从整个</a:t>
            </a:r>
            <a:r>
              <a:rPr lang="en-US" altLang="zh-CN" dirty="0" err="1" smtClean="0">
                <a:solidFill>
                  <a:srgbClr val="191B1F"/>
                </a:solidFill>
                <a:latin typeface="新宋体" panose="02010609030101010101" pitchFamily="49" charset="-122"/>
                <a:ea typeface="新宋体" panose="02010609030101010101" pitchFamily="49" charset="-122"/>
              </a:rPr>
              <a:t>wikipedia</a:t>
            </a:r>
            <a:r>
              <a:rPr lang="zh-CN" altLang="en-US" dirty="0" smtClean="0">
                <a:solidFill>
                  <a:srgbClr val="191B1F"/>
                </a:solidFill>
                <a:latin typeface="新宋体" panose="02010609030101010101" pitchFamily="49" charset="-122"/>
                <a:ea typeface="新宋体" panose="02010609030101010101" pitchFamily="49" charset="-122"/>
              </a:rPr>
              <a:t>多</a:t>
            </a:r>
            <a:r>
              <a:rPr lang="zh-CN" altLang="en-US" dirty="0">
                <a:solidFill>
                  <a:srgbClr val="191B1F"/>
                </a:solidFill>
                <a:latin typeface="新宋体" panose="02010609030101010101" pitchFamily="49" charset="-122"/>
                <a:ea typeface="新宋体" panose="02010609030101010101" pitchFamily="49" charset="-122"/>
              </a:rPr>
              <a:t>篇文章中找出问题相关</a:t>
            </a:r>
            <a:r>
              <a:rPr lang="zh-CN" altLang="en-US" dirty="0" smtClean="0">
                <a:solidFill>
                  <a:srgbClr val="191B1F"/>
                </a:solidFill>
                <a:latin typeface="新宋体" panose="02010609030101010101" pitchFamily="49" charset="-122"/>
                <a:ea typeface="新宋体" panose="02010609030101010101" pitchFamily="49" charset="-122"/>
              </a:rPr>
              <a:t>的隐藏的推理证据，通过这些证据结合常识进行推理，同时</a:t>
            </a:r>
            <a:r>
              <a:rPr lang="zh-CN" altLang="en-US" dirty="0">
                <a:solidFill>
                  <a:srgbClr val="191B1F"/>
                </a:solidFill>
                <a:latin typeface="新宋体" panose="02010609030101010101" pitchFamily="49" charset="-122"/>
                <a:ea typeface="新宋体" panose="02010609030101010101" pitchFamily="49" charset="-122"/>
              </a:rPr>
              <a:t>要求返回问题到答案的推理</a:t>
            </a:r>
            <a:r>
              <a:rPr lang="zh-CN" altLang="en-US" dirty="0" smtClean="0">
                <a:solidFill>
                  <a:srgbClr val="191B1F"/>
                </a:solidFill>
                <a:latin typeface="新宋体" panose="02010609030101010101" pitchFamily="49" charset="-122"/>
                <a:ea typeface="新宋体" panose="02010609030101010101" pitchFamily="49" charset="-122"/>
              </a:rPr>
              <a:t>链。可以看做 </a:t>
            </a:r>
            <a:r>
              <a:rPr lang="en-US" altLang="zh-CN" dirty="0" smtClean="0">
                <a:solidFill>
                  <a:srgbClr val="191B1F"/>
                </a:solidFill>
                <a:latin typeface="新宋体" panose="02010609030101010101" pitchFamily="49" charset="-122"/>
                <a:ea typeface="新宋体" panose="02010609030101010101" pitchFamily="49" charset="-122"/>
              </a:rPr>
              <a:t>RAG + Reasoning </a:t>
            </a:r>
            <a:r>
              <a:rPr lang="zh-CN" altLang="en-US" dirty="0" smtClean="0">
                <a:solidFill>
                  <a:srgbClr val="191B1F"/>
                </a:solidFill>
                <a:latin typeface="新宋体" panose="02010609030101010101" pitchFamily="49" charset="-122"/>
                <a:ea typeface="新宋体" panose="02010609030101010101" pitchFamily="49" charset="-122"/>
              </a:rPr>
              <a:t>构成的</a:t>
            </a:r>
            <a:r>
              <a:rPr lang="en-US" altLang="zh-CN" dirty="0" smtClean="0">
                <a:solidFill>
                  <a:srgbClr val="191B1F"/>
                </a:solidFill>
                <a:latin typeface="新宋体" panose="02010609030101010101" pitchFamily="49" charset="-122"/>
                <a:ea typeface="新宋体" panose="02010609030101010101" pitchFamily="49" charset="-122"/>
              </a:rPr>
              <a:t>Agent </a:t>
            </a:r>
            <a:r>
              <a:rPr lang="zh-CN" altLang="en-US" dirty="0" smtClean="0">
                <a:solidFill>
                  <a:srgbClr val="191B1F"/>
                </a:solidFill>
                <a:latin typeface="新宋体" panose="02010609030101010101" pitchFamily="49" charset="-122"/>
                <a:ea typeface="新宋体" panose="02010609030101010101" pitchFamily="49" charset="-122"/>
              </a:rPr>
              <a:t>任务。</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4" name="矩形 3"/>
          <p:cNvSpPr/>
          <p:nvPr/>
        </p:nvSpPr>
        <p:spPr>
          <a:xfrm>
            <a:off x="148640" y="6320987"/>
            <a:ext cx="11220400" cy="369332"/>
          </a:xfrm>
          <a:prstGeom prst="rect">
            <a:avLst/>
          </a:prstGeom>
        </p:spPr>
        <p:txBody>
          <a:bodyPr wrap="square">
            <a:spAutoFit/>
          </a:bodyPr>
          <a:lstStyle/>
          <a:p>
            <a:r>
              <a:rPr lang="en-US" altLang="zh-CN" dirty="0" err="1">
                <a:hlinkClick r:id="rId3"/>
              </a:rPr>
              <a:t>HotpotQA</a:t>
            </a:r>
            <a:r>
              <a:rPr lang="en-US" altLang="zh-CN" dirty="0">
                <a:hlinkClick r:id="rId3"/>
              </a:rPr>
              <a:t>: A Dataset for Diverse, Explainable Multi-hop Question Answering - ACL Anthology</a:t>
            </a:r>
            <a:endParaRPr lang="zh-CN" altLang="en-US" dirty="0"/>
          </a:p>
        </p:txBody>
      </p: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40" y="617702"/>
            <a:ext cx="5772956" cy="4124901"/>
          </a:xfrm>
          <a:prstGeom prst="rect">
            <a:avLst/>
          </a:prstGeom>
        </p:spPr>
      </p:pic>
      <p:sp>
        <p:nvSpPr>
          <p:cNvPr id="9" name="矩形 8"/>
          <p:cNvSpPr/>
          <p:nvPr/>
        </p:nvSpPr>
        <p:spPr>
          <a:xfrm>
            <a:off x="5921596" y="662086"/>
            <a:ext cx="6191200" cy="4278094"/>
          </a:xfrm>
          <a:prstGeom prst="rect">
            <a:avLst/>
          </a:prstGeom>
        </p:spPr>
        <p:txBody>
          <a:bodyPr wrap="square">
            <a:spAutoFit/>
          </a:bodyPr>
          <a:lstStyle/>
          <a:p>
            <a:r>
              <a:rPr lang="zh-CN" altLang="en-US" sz="1600" b="1" u="sng" dirty="0" smtClean="0">
                <a:solidFill>
                  <a:schemeClr val="tx1"/>
                </a:solidFill>
                <a:latin typeface="新宋体" panose="02010609030101010101" pitchFamily="49" charset="-122"/>
                <a:ea typeface="新宋体" panose="02010609030101010101" pitchFamily="49" charset="-122"/>
              </a:rPr>
              <a:t>词条“</a:t>
            </a:r>
            <a:r>
              <a:rPr lang="en-US" altLang="zh-CN" sz="1600" b="1" u="sng" dirty="0">
                <a:solidFill>
                  <a:schemeClr val="tx1"/>
                </a:solidFill>
                <a:latin typeface="新宋体" panose="02010609030101010101" pitchFamily="49" charset="-122"/>
                <a:ea typeface="新宋体" panose="02010609030101010101" pitchFamily="49" charset="-122"/>
              </a:rPr>
              <a:t>Return To Olympus</a:t>
            </a:r>
            <a:r>
              <a:rPr lang="zh-CN" altLang="en-US" sz="1600" b="1" u="sng" dirty="0" smtClean="0">
                <a:solidFill>
                  <a:schemeClr val="tx1"/>
                </a:solidFill>
                <a:latin typeface="新宋体" panose="02010609030101010101" pitchFamily="49" charset="-122"/>
                <a:ea typeface="新宋体" panose="02010609030101010101" pitchFamily="49" charset="-122"/>
              </a:rPr>
              <a:t>”</a:t>
            </a:r>
            <a:endParaRPr lang="en-US" altLang="zh-CN" sz="1600" b="1" u="sng" dirty="0" smtClean="0">
              <a:solidFill>
                <a:schemeClr val="tx1"/>
              </a:solidFill>
              <a:latin typeface="新宋体" panose="02010609030101010101" pitchFamily="49" charset="-122"/>
              <a:ea typeface="新宋体" panose="02010609030101010101" pitchFamily="49" charset="-122"/>
            </a:endParaRPr>
          </a:p>
          <a:p>
            <a:r>
              <a:rPr lang="en-US" altLang="zh-CN" sz="1600" b="1" dirty="0" smtClean="0">
                <a:solidFill>
                  <a:srgbClr val="00B0F0"/>
                </a:solidFill>
                <a:latin typeface="新宋体" panose="02010609030101010101" pitchFamily="49" charset="-122"/>
                <a:ea typeface="新宋体" panose="02010609030101010101" pitchFamily="49" charset="-122"/>
              </a:rPr>
              <a:t>[1]</a:t>
            </a:r>
            <a:r>
              <a:rPr lang="en-US" altLang="zh-CN" sz="1600" dirty="0" smtClean="0">
                <a:solidFill>
                  <a:srgbClr val="191B1F"/>
                </a:solidFill>
                <a:latin typeface="新宋体" panose="02010609030101010101" pitchFamily="49" charset="-122"/>
                <a:ea typeface="新宋体" panose="02010609030101010101" pitchFamily="49" charset="-122"/>
              </a:rPr>
              <a:t>"Return </a:t>
            </a:r>
            <a:r>
              <a:rPr lang="en-US" altLang="zh-CN" sz="1600" dirty="0">
                <a:solidFill>
                  <a:srgbClr val="191B1F"/>
                </a:solidFill>
                <a:latin typeface="新宋体" panose="02010609030101010101" pitchFamily="49" charset="-122"/>
                <a:ea typeface="新宋体" panose="02010609030101010101" pitchFamily="49" charset="-122"/>
              </a:rPr>
              <a:t>To </a:t>
            </a:r>
            <a:r>
              <a:rPr lang="en-US" altLang="zh-CN" sz="1600" dirty="0" smtClean="0">
                <a:solidFill>
                  <a:srgbClr val="191B1F"/>
                </a:solidFill>
                <a:latin typeface="新宋体" panose="02010609030101010101" pitchFamily="49" charset="-122"/>
                <a:ea typeface="新宋体" panose="02010609030101010101" pitchFamily="49" charset="-122"/>
              </a:rPr>
              <a:t>Olympus"</a:t>
            </a:r>
            <a:r>
              <a:rPr lang="zh-CN" altLang="en-US" sz="1600" dirty="0">
                <a:solidFill>
                  <a:srgbClr val="191B1F"/>
                </a:solidFill>
                <a:latin typeface="新宋体" panose="02010609030101010101" pitchFamily="49" charset="-122"/>
                <a:ea typeface="新宋体" panose="02010609030101010101" pitchFamily="49" charset="-122"/>
              </a:rPr>
              <a:t>是另类摇滚乐队</a:t>
            </a:r>
            <a:r>
              <a:rPr lang="en-US" altLang="zh-CN" sz="1600" dirty="0" err="1">
                <a:solidFill>
                  <a:srgbClr val="191B1F"/>
                </a:solidFill>
                <a:latin typeface="新宋体" panose="02010609030101010101" pitchFamily="49" charset="-122"/>
                <a:ea typeface="新宋体" panose="02010609030101010101" pitchFamily="49" charset="-122"/>
              </a:rPr>
              <a:t>Malfunkshun</a:t>
            </a:r>
            <a:r>
              <a:rPr lang="zh-CN" altLang="en-US" sz="1600" dirty="0">
                <a:solidFill>
                  <a:srgbClr val="191B1F"/>
                </a:solidFill>
                <a:latin typeface="新宋体" panose="02010609030101010101" pitchFamily="49" charset="-122"/>
                <a:ea typeface="新宋体" panose="02010609030101010101" pitchFamily="49" charset="-122"/>
              </a:rPr>
              <a:t>的唯一专辑</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[2]</a:t>
            </a:r>
            <a:r>
              <a:rPr lang="zh-CN" altLang="en-US" sz="1600" dirty="0" smtClean="0">
                <a:solidFill>
                  <a:srgbClr val="191B1F"/>
                </a:solidFill>
                <a:latin typeface="新宋体" panose="02010609030101010101" pitchFamily="49" charset="-122"/>
                <a:ea typeface="新宋体" panose="02010609030101010101" pitchFamily="49" charset="-122"/>
              </a:rPr>
              <a:t>这</a:t>
            </a:r>
            <a:r>
              <a:rPr lang="zh-CN" altLang="en-US" sz="1600" dirty="0">
                <a:solidFill>
                  <a:srgbClr val="191B1F"/>
                </a:solidFill>
                <a:latin typeface="新宋体" panose="02010609030101010101" pitchFamily="49" charset="-122"/>
                <a:ea typeface="新宋体" panose="02010609030101010101" pitchFamily="49" charset="-122"/>
              </a:rPr>
              <a:t>张专辑是在乐队解散后，以及主</a:t>
            </a:r>
            <a:r>
              <a:rPr lang="zh-CN" altLang="en-US" sz="1600" dirty="0" smtClean="0">
                <a:solidFill>
                  <a:srgbClr val="191B1F"/>
                </a:solidFill>
                <a:latin typeface="新宋体" panose="02010609030101010101" pitchFamily="49" charset="-122"/>
                <a:ea typeface="新宋体" panose="02010609030101010101" pitchFamily="49" charset="-122"/>
              </a:rPr>
              <a:t>唱</a:t>
            </a:r>
            <a:r>
              <a:rPr lang="en-US" altLang="zh-CN" sz="1600" dirty="0" smtClean="0">
                <a:solidFill>
                  <a:srgbClr val="191B1F"/>
                </a:solidFill>
                <a:latin typeface="新宋体" panose="02010609030101010101" pitchFamily="49" charset="-122"/>
                <a:ea typeface="新宋体" panose="02010609030101010101" pitchFamily="49" charset="-122"/>
              </a:rPr>
              <a:t>Andrew Wood</a:t>
            </a:r>
            <a:r>
              <a:rPr lang="zh-CN" altLang="en-US" sz="1600" dirty="0" smtClean="0">
                <a:solidFill>
                  <a:srgbClr val="191B1F"/>
                </a:solidFill>
                <a:latin typeface="新宋体" panose="02010609030101010101" pitchFamily="49" charset="-122"/>
                <a:ea typeface="新宋体" panose="02010609030101010101" pitchFamily="49" charset="-122"/>
              </a:rPr>
              <a:t>（</a:t>
            </a:r>
            <a:r>
              <a:rPr lang="zh-CN" altLang="en-US" sz="1600" dirty="0">
                <a:solidFill>
                  <a:srgbClr val="191B1F"/>
                </a:solidFill>
                <a:latin typeface="新宋体" panose="02010609030101010101" pitchFamily="49" charset="-122"/>
                <a:ea typeface="新宋体" panose="02010609030101010101" pitchFamily="49" charset="-122"/>
              </a:rPr>
              <a:t>后来加入了</a:t>
            </a:r>
            <a:r>
              <a:rPr lang="en-US" altLang="zh-CN" sz="1600" dirty="0">
                <a:solidFill>
                  <a:srgbClr val="191B1F"/>
                </a:solidFill>
                <a:latin typeface="新宋体" panose="02010609030101010101" pitchFamily="49" charset="-122"/>
                <a:ea typeface="新宋体" panose="02010609030101010101" pitchFamily="49" charset="-122"/>
              </a:rPr>
              <a:t>Mother Love Bone</a:t>
            </a:r>
            <a:r>
              <a:rPr lang="zh-CN" altLang="en-US" sz="1600" dirty="0">
                <a:solidFill>
                  <a:srgbClr val="191B1F"/>
                </a:solidFill>
                <a:latin typeface="新宋体" panose="02010609030101010101" pitchFamily="49" charset="-122"/>
                <a:ea typeface="新宋体" panose="02010609030101010101" pitchFamily="49" charset="-122"/>
              </a:rPr>
              <a:t>乐队）于</a:t>
            </a:r>
            <a:r>
              <a:rPr lang="en-US" altLang="zh-CN" sz="1600" dirty="0">
                <a:solidFill>
                  <a:srgbClr val="191B1F"/>
                </a:solidFill>
                <a:latin typeface="新宋体" panose="02010609030101010101" pitchFamily="49" charset="-122"/>
                <a:ea typeface="新宋体" panose="02010609030101010101" pitchFamily="49" charset="-122"/>
              </a:rPr>
              <a:t>1990</a:t>
            </a:r>
            <a:r>
              <a:rPr lang="zh-CN" altLang="en-US" sz="1600" dirty="0">
                <a:solidFill>
                  <a:srgbClr val="191B1F"/>
                </a:solidFill>
                <a:latin typeface="新宋体" panose="02010609030101010101" pitchFamily="49" charset="-122"/>
                <a:ea typeface="新宋体" panose="02010609030101010101" pitchFamily="49" charset="-122"/>
              </a:rPr>
              <a:t>年死于药物过量之后发行的</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[3]</a:t>
            </a:r>
            <a:r>
              <a:rPr lang="en-US" altLang="zh-CN" sz="1600" dirty="0" smtClean="0">
                <a:solidFill>
                  <a:srgbClr val="191B1F"/>
                </a:solidFill>
                <a:latin typeface="新宋体" panose="02010609030101010101" pitchFamily="49" charset="-122"/>
                <a:ea typeface="新宋体" panose="02010609030101010101" pitchFamily="49" charset="-122"/>
              </a:rPr>
              <a:t>Pearl </a:t>
            </a:r>
            <a:r>
              <a:rPr lang="en-US" altLang="zh-CN" sz="1600" dirty="0">
                <a:solidFill>
                  <a:srgbClr val="191B1F"/>
                </a:solidFill>
                <a:latin typeface="新宋体" panose="02010609030101010101" pitchFamily="49" charset="-122"/>
                <a:ea typeface="新宋体" panose="02010609030101010101" pitchFamily="49" charset="-122"/>
              </a:rPr>
              <a:t>Jam</a:t>
            </a:r>
            <a:r>
              <a:rPr lang="zh-CN" altLang="en-US" sz="1600" dirty="0">
                <a:solidFill>
                  <a:srgbClr val="191B1F"/>
                </a:solidFill>
                <a:latin typeface="新宋体" panose="02010609030101010101" pitchFamily="49" charset="-122"/>
                <a:ea typeface="新宋体" panose="02010609030101010101" pitchFamily="49" charset="-122"/>
              </a:rPr>
              <a:t>乐队的</a:t>
            </a:r>
            <a:r>
              <a:rPr lang="zh-CN" altLang="en-US" sz="1600" dirty="0" smtClean="0">
                <a:solidFill>
                  <a:srgbClr val="191B1F"/>
                </a:solidFill>
                <a:latin typeface="新宋体" panose="02010609030101010101" pitchFamily="49" charset="-122"/>
                <a:ea typeface="新宋体" panose="02010609030101010101" pitchFamily="49" charset="-122"/>
              </a:rPr>
              <a:t>成员</a:t>
            </a:r>
            <a:r>
              <a:rPr lang="en-US" altLang="zh-CN" sz="1600" dirty="0" smtClean="0">
                <a:solidFill>
                  <a:srgbClr val="191B1F"/>
                </a:solidFill>
                <a:latin typeface="新宋体" panose="02010609030101010101" pitchFamily="49" charset="-122"/>
                <a:ea typeface="新宋体" panose="02010609030101010101" pitchFamily="49" charset="-122"/>
              </a:rPr>
              <a:t>Stone </a:t>
            </a:r>
            <a:r>
              <a:rPr lang="en-US" altLang="zh-CN" sz="1600" dirty="0" err="1" smtClean="0">
                <a:solidFill>
                  <a:srgbClr val="191B1F"/>
                </a:solidFill>
                <a:latin typeface="新宋体" panose="02010609030101010101" pitchFamily="49" charset="-122"/>
                <a:ea typeface="新宋体" panose="02010609030101010101" pitchFamily="49" charset="-122"/>
              </a:rPr>
              <a:t>Gossard</a:t>
            </a:r>
            <a:r>
              <a:rPr lang="zh-CN" altLang="en-US" sz="1600" dirty="0" smtClean="0">
                <a:solidFill>
                  <a:srgbClr val="191B1F"/>
                </a:solidFill>
                <a:latin typeface="新宋体" panose="02010609030101010101" pitchFamily="49" charset="-122"/>
                <a:ea typeface="新宋体" panose="02010609030101010101" pitchFamily="49" charset="-122"/>
              </a:rPr>
              <a:t>整理</a:t>
            </a:r>
            <a:r>
              <a:rPr lang="zh-CN" altLang="en-US" sz="1600" dirty="0">
                <a:solidFill>
                  <a:srgbClr val="191B1F"/>
                </a:solidFill>
                <a:latin typeface="新宋体" panose="02010609030101010101" pitchFamily="49" charset="-122"/>
                <a:ea typeface="新宋体" panose="02010609030101010101" pitchFamily="49" charset="-122"/>
              </a:rPr>
              <a:t>了这些歌曲，并在他自己的标签</a:t>
            </a:r>
            <a:r>
              <a:rPr lang="en-US" altLang="zh-CN" sz="1600" dirty="0" err="1">
                <a:solidFill>
                  <a:srgbClr val="191B1F"/>
                </a:solidFill>
                <a:latin typeface="新宋体" panose="02010609030101010101" pitchFamily="49" charset="-122"/>
                <a:ea typeface="新宋体" panose="02010609030101010101" pitchFamily="49" charset="-122"/>
              </a:rPr>
              <a:t>Loosegroove</a:t>
            </a:r>
            <a:r>
              <a:rPr lang="en-US" altLang="zh-CN" sz="1600" dirty="0">
                <a:solidFill>
                  <a:srgbClr val="191B1F"/>
                </a:solidFill>
                <a:latin typeface="新宋体" panose="02010609030101010101" pitchFamily="49" charset="-122"/>
                <a:ea typeface="新宋体" panose="02010609030101010101" pitchFamily="49" charset="-122"/>
              </a:rPr>
              <a:t> Records</a:t>
            </a:r>
            <a:r>
              <a:rPr lang="zh-CN" altLang="en-US" sz="1600" dirty="0">
                <a:solidFill>
                  <a:srgbClr val="191B1F"/>
                </a:solidFill>
                <a:latin typeface="新宋体" panose="02010609030101010101" pitchFamily="49" charset="-122"/>
                <a:ea typeface="新宋体" panose="02010609030101010101" pitchFamily="49" charset="-122"/>
              </a:rPr>
              <a:t>下发布了这张专辑</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u="sng" dirty="0" smtClean="0">
                <a:solidFill>
                  <a:srgbClr val="191B1F"/>
                </a:solidFill>
                <a:latin typeface="新宋体" panose="02010609030101010101" pitchFamily="49" charset="-122"/>
                <a:ea typeface="新宋体" panose="02010609030101010101" pitchFamily="49" charset="-122"/>
              </a:rPr>
              <a:t>词条“</a:t>
            </a:r>
            <a:r>
              <a:rPr lang="en-US" altLang="zh-CN" sz="1600" b="1" u="sng" dirty="0" smtClean="0">
                <a:solidFill>
                  <a:srgbClr val="191B1F"/>
                </a:solidFill>
                <a:latin typeface="新宋体" panose="02010609030101010101" pitchFamily="49" charset="-122"/>
                <a:ea typeface="新宋体" panose="02010609030101010101" pitchFamily="49" charset="-122"/>
              </a:rPr>
              <a:t>Mother Love Bone</a:t>
            </a:r>
            <a:r>
              <a:rPr lang="zh-CN" altLang="en-US" sz="1600" b="1" u="sng" dirty="0" smtClean="0">
                <a:solidFill>
                  <a:srgbClr val="191B1F"/>
                </a:solidFill>
                <a:latin typeface="新宋体" panose="02010609030101010101" pitchFamily="49" charset="-122"/>
                <a:ea typeface="新宋体" panose="02010609030101010101" pitchFamily="49" charset="-122"/>
              </a:rPr>
              <a:t>”</a:t>
            </a:r>
            <a:endParaRPr lang="en-US" altLang="zh-CN" sz="1600" b="1" u="sng" dirty="0" smtClean="0">
              <a:solidFill>
                <a:srgbClr val="191B1F"/>
              </a:solidFill>
              <a:latin typeface="新宋体" panose="02010609030101010101" pitchFamily="49" charset="-122"/>
              <a:ea typeface="新宋体" panose="02010609030101010101" pitchFamily="49" charset="-122"/>
            </a:endParaRPr>
          </a:p>
          <a:p>
            <a:r>
              <a:rPr lang="en-US" altLang="zh-CN" sz="1600" b="1" dirty="0" smtClean="0">
                <a:solidFill>
                  <a:srgbClr val="00B0F0"/>
                </a:solidFill>
                <a:latin typeface="新宋体" panose="02010609030101010101" pitchFamily="49" charset="-122"/>
                <a:ea typeface="新宋体" panose="02010609030101010101" pitchFamily="49" charset="-122"/>
              </a:rPr>
              <a:t>[4]</a:t>
            </a:r>
            <a:r>
              <a:rPr lang="en-US" altLang="zh-CN" sz="1600" dirty="0" smtClean="0">
                <a:solidFill>
                  <a:srgbClr val="191B1F"/>
                </a:solidFill>
                <a:latin typeface="新宋体" panose="02010609030101010101" pitchFamily="49" charset="-122"/>
                <a:ea typeface="新宋体" panose="02010609030101010101" pitchFamily="49" charset="-122"/>
              </a:rPr>
              <a:t>Mother </a:t>
            </a:r>
            <a:r>
              <a:rPr lang="en-US" altLang="zh-CN" sz="1600" dirty="0">
                <a:solidFill>
                  <a:srgbClr val="191B1F"/>
                </a:solidFill>
                <a:latin typeface="新宋体" panose="02010609030101010101" pitchFamily="49" charset="-122"/>
                <a:ea typeface="新宋体" panose="02010609030101010101" pitchFamily="49" charset="-122"/>
              </a:rPr>
              <a:t>Love </a:t>
            </a:r>
            <a:r>
              <a:rPr lang="en-US" altLang="zh-CN" sz="1600" dirty="0" smtClean="0">
                <a:solidFill>
                  <a:srgbClr val="191B1F"/>
                </a:solidFill>
                <a:latin typeface="新宋体" panose="02010609030101010101" pitchFamily="49" charset="-122"/>
                <a:ea typeface="新宋体" panose="02010609030101010101" pitchFamily="49" charset="-122"/>
              </a:rPr>
              <a:t>Bone</a:t>
            </a:r>
            <a:r>
              <a:rPr lang="zh-CN" altLang="en-US" sz="1600" dirty="0" smtClean="0">
                <a:solidFill>
                  <a:srgbClr val="191B1F"/>
                </a:solidFill>
                <a:latin typeface="新宋体" panose="02010609030101010101" pitchFamily="49" charset="-122"/>
                <a:ea typeface="新宋体" panose="02010609030101010101" pitchFamily="49" charset="-122"/>
              </a:rPr>
              <a:t>是</a:t>
            </a:r>
            <a:r>
              <a:rPr lang="zh-CN" altLang="en-US" sz="1600" dirty="0">
                <a:solidFill>
                  <a:srgbClr val="191B1F"/>
                </a:solidFill>
                <a:latin typeface="新宋体" panose="02010609030101010101" pitchFamily="49" charset="-122"/>
                <a:ea typeface="新宋体" panose="02010609030101010101" pitchFamily="49" charset="-122"/>
              </a:rPr>
              <a:t>一支成立于</a:t>
            </a:r>
            <a:r>
              <a:rPr lang="en-US" altLang="zh-CN" sz="1600" dirty="0">
                <a:solidFill>
                  <a:srgbClr val="191B1F"/>
                </a:solidFill>
                <a:latin typeface="新宋体" panose="02010609030101010101" pitchFamily="49" charset="-122"/>
                <a:ea typeface="新宋体" panose="02010609030101010101" pitchFamily="49" charset="-122"/>
              </a:rPr>
              <a:t>1987</a:t>
            </a:r>
            <a:r>
              <a:rPr lang="zh-CN" altLang="en-US" sz="1600" dirty="0">
                <a:solidFill>
                  <a:srgbClr val="191B1F"/>
                </a:solidFill>
                <a:latin typeface="新宋体" panose="02010609030101010101" pitchFamily="49" charset="-122"/>
                <a:ea typeface="新宋体" panose="02010609030101010101" pitchFamily="49" charset="-122"/>
              </a:rPr>
              <a:t>年，来自华盛顿州西雅图的美国摇滚乐队</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[5]</a:t>
            </a:r>
            <a:r>
              <a:rPr lang="zh-CN" altLang="en-US" sz="1600" dirty="0" smtClean="0">
                <a:solidFill>
                  <a:srgbClr val="191B1F"/>
                </a:solidFill>
                <a:latin typeface="新宋体" panose="02010609030101010101" pitchFamily="49" charset="-122"/>
                <a:ea typeface="新宋体" panose="02010609030101010101" pitchFamily="49" charset="-122"/>
              </a:rPr>
              <a:t>这</a:t>
            </a:r>
            <a:r>
              <a:rPr lang="zh-CN" altLang="en-US" sz="1600" dirty="0">
                <a:solidFill>
                  <a:srgbClr val="191B1F"/>
                </a:solidFill>
                <a:latin typeface="新宋体" panose="02010609030101010101" pitchFamily="49" charset="-122"/>
                <a:ea typeface="新宋体" panose="02010609030101010101" pitchFamily="49" charset="-122"/>
              </a:rPr>
              <a:t>支乐队的活跃期是从</a:t>
            </a:r>
            <a:r>
              <a:rPr lang="en-US" altLang="zh-CN" sz="1600" dirty="0">
                <a:solidFill>
                  <a:srgbClr val="191B1F"/>
                </a:solidFill>
                <a:latin typeface="新宋体" panose="02010609030101010101" pitchFamily="49" charset="-122"/>
                <a:ea typeface="新宋体" panose="02010609030101010101" pitchFamily="49" charset="-122"/>
              </a:rPr>
              <a:t>1987</a:t>
            </a:r>
            <a:r>
              <a:rPr lang="zh-CN" altLang="en-US" sz="1600" dirty="0">
                <a:solidFill>
                  <a:srgbClr val="191B1F"/>
                </a:solidFill>
                <a:latin typeface="新宋体" panose="02010609030101010101" pitchFamily="49" charset="-122"/>
                <a:ea typeface="新宋体" panose="02010609030101010101" pitchFamily="49" charset="-122"/>
              </a:rPr>
              <a:t>年到</a:t>
            </a:r>
            <a:r>
              <a:rPr lang="en-US" altLang="zh-CN" sz="1600" dirty="0">
                <a:solidFill>
                  <a:srgbClr val="191B1F"/>
                </a:solidFill>
                <a:latin typeface="新宋体" panose="02010609030101010101" pitchFamily="49" charset="-122"/>
                <a:ea typeface="新宋体" panose="02010609030101010101" pitchFamily="49" charset="-122"/>
              </a:rPr>
              <a:t>1990</a:t>
            </a:r>
            <a:r>
              <a:rPr lang="zh-CN" altLang="en-US" sz="1600" dirty="0">
                <a:solidFill>
                  <a:srgbClr val="191B1F"/>
                </a:solidFill>
                <a:latin typeface="新宋体" panose="02010609030101010101" pitchFamily="49" charset="-122"/>
                <a:ea typeface="新宋体" panose="02010609030101010101" pitchFamily="49" charset="-122"/>
              </a:rPr>
              <a:t>年</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[6]</a:t>
            </a:r>
            <a:r>
              <a:rPr lang="zh-CN" altLang="en-US" sz="1600" dirty="0" smtClean="0">
                <a:solidFill>
                  <a:srgbClr val="191B1F"/>
                </a:solidFill>
                <a:latin typeface="新宋体" panose="02010609030101010101" pitchFamily="49" charset="-122"/>
                <a:ea typeface="新宋体" panose="02010609030101010101" pitchFamily="49" charset="-122"/>
              </a:rPr>
              <a:t>乐队</a:t>
            </a:r>
            <a:r>
              <a:rPr lang="zh-CN" altLang="en-US" sz="1600" dirty="0">
                <a:solidFill>
                  <a:srgbClr val="191B1F"/>
                </a:solidFill>
                <a:latin typeface="新宋体" panose="02010609030101010101" pitchFamily="49" charset="-122"/>
                <a:ea typeface="新宋体" panose="02010609030101010101" pitchFamily="49" charset="-122"/>
              </a:rPr>
              <a:t>主</a:t>
            </a:r>
            <a:r>
              <a:rPr lang="zh-CN" altLang="en-US" sz="1600" dirty="0" smtClean="0">
                <a:solidFill>
                  <a:srgbClr val="191B1F"/>
                </a:solidFill>
                <a:latin typeface="新宋体" panose="02010609030101010101" pitchFamily="49" charset="-122"/>
                <a:ea typeface="新宋体" panose="02010609030101010101" pitchFamily="49" charset="-122"/>
              </a:rPr>
              <a:t>唱</a:t>
            </a:r>
            <a:r>
              <a:rPr lang="en-US" altLang="zh-CN" sz="1600" dirty="0" err="1" smtClean="0">
                <a:solidFill>
                  <a:srgbClr val="191B1F"/>
                </a:solidFill>
                <a:latin typeface="新宋体" panose="02010609030101010101" pitchFamily="49" charset="-122"/>
                <a:ea typeface="新宋体" panose="02010609030101010101" pitchFamily="49" charset="-122"/>
              </a:rPr>
              <a:t>Dndrew</a:t>
            </a:r>
            <a:r>
              <a:rPr lang="en-US" altLang="zh-CN" sz="1600" dirty="0" smtClean="0">
                <a:solidFill>
                  <a:srgbClr val="191B1F"/>
                </a:solidFill>
                <a:latin typeface="新宋体" panose="02010609030101010101" pitchFamily="49" charset="-122"/>
                <a:ea typeface="新宋体" panose="02010609030101010101" pitchFamily="49" charset="-122"/>
              </a:rPr>
              <a:t> Wood</a:t>
            </a:r>
            <a:r>
              <a:rPr lang="zh-CN" altLang="en-US" sz="1600" dirty="0" smtClean="0">
                <a:solidFill>
                  <a:srgbClr val="191B1F"/>
                </a:solidFill>
                <a:latin typeface="新宋体" panose="02010609030101010101" pitchFamily="49" charset="-122"/>
                <a:ea typeface="新宋体" panose="02010609030101010101" pitchFamily="49" charset="-122"/>
              </a:rPr>
              <a:t>的</a:t>
            </a:r>
            <a:r>
              <a:rPr lang="zh-CN" altLang="en-US" sz="1600" dirty="0">
                <a:solidFill>
                  <a:srgbClr val="191B1F"/>
                </a:solidFill>
                <a:latin typeface="新宋体" panose="02010609030101010101" pitchFamily="49" charset="-122"/>
                <a:ea typeface="新宋体" panose="02010609030101010101" pitchFamily="49" charset="-122"/>
              </a:rPr>
              <a:t>个性和作品帮助乐队在</a:t>
            </a:r>
            <a:r>
              <a:rPr lang="en-US" altLang="zh-CN" sz="1600" dirty="0">
                <a:solidFill>
                  <a:srgbClr val="191B1F"/>
                </a:solidFill>
                <a:latin typeface="新宋体" panose="02010609030101010101" pitchFamily="49" charset="-122"/>
                <a:ea typeface="新宋体" panose="02010609030101010101" pitchFamily="49" charset="-122"/>
              </a:rPr>
              <a:t>20</a:t>
            </a:r>
            <a:r>
              <a:rPr lang="zh-CN" altLang="en-US" sz="1600" dirty="0">
                <a:solidFill>
                  <a:srgbClr val="191B1F"/>
                </a:solidFill>
                <a:latin typeface="新宋体" panose="02010609030101010101" pitchFamily="49" charset="-122"/>
                <a:ea typeface="新宋体" panose="02010609030101010101" pitchFamily="49" charset="-122"/>
              </a:rPr>
              <a:t>世纪</a:t>
            </a:r>
            <a:r>
              <a:rPr lang="en-US" altLang="zh-CN" sz="1600" dirty="0">
                <a:solidFill>
                  <a:srgbClr val="191B1F"/>
                </a:solidFill>
                <a:latin typeface="新宋体" panose="02010609030101010101" pitchFamily="49" charset="-122"/>
                <a:ea typeface="新宋体" panose="02010609030101010101" pitchFamily="49" charset="-122"/>
              </a:rPr>
              <a:t>80</a:t>
            </a:r>
            <a:r>
              <a:rPr lang="zh-CN" altLang="en-US" sz="1600" dirty="0">
                <a:solidFill>
                  <a:srgbClr val="191B1F"/>
                </a:solidFill>
                <a:latin typeface="新宋体" panose="02010609030101010101" pitchFamily="49" charset="-122"/>
                <a:ea typeface="新宋体" panose="02010609030101010101" pitchFamily="49" charset="-122"/>
              </a:rPr>
              <a:t>年代末至</a:t>
            </a:r>
            <a:r>
              <a:rPr lang="en-US" altLang="zh-CN" sz="1600" dirty="0">
                <a:solidFill>
                  <a:srgbClr val="191B1F"/>
                </a:solidFill>
                <a:latin typeface="新宋体" panose="02010609030101010101" pitchFamily="49" charset="-122"/>
                <a:ea typeface="新宋体" panose="02010609030101010101" pitchFamily="49" charset="-122"/>
              </a:rPr>
              <a:t>90</a:t>
            </a:r>
            <a:r>
              <a:rPr lang="zh-CN" altLang="en-US" sz="1600" dirty="0">
                <a:solidFill>
                  <a:srgbClr val="191B1F"/>
                </a:solidFill>
                <a:latin typeface="新宋体" panose="02010609030101010101" pitchFamily="49" charset="-122"/>
                <a:ea typeface="新宋体" panose="02010609030101010101" pitchFamily="49" charset="-122"/>
              </a:rPr>
              <a:t>年代初蓬勃发展的西雅图音乐界脱颖而出</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[7]</a:t>
            </a:r>
            <a:r>
              <a:rPr lang="en-US" altLang="zh-CN" sz="1600" dirty="0" smtClean="0">
                <a:solidFill>
                  <a:srgbClr val="191B1F"/>
                </a:solidFill>
                <a:latin typeface="新宋体" panose="02010609030101010101" pitchFamily="49" charset="-122"/>
                <a:ea typeface="新宋体" panose="02010609030101010101" pitchFamily="49" charset="-122"/>
              </a:rPr>
              <a:t>Wood</a:t>
            </a:r>
            <a:r>
              <a:rPr lang="zh-CN" altLang="en-US" sz="1600" dirty="0" smtClean="0">
                <a:solidFill>
                  <a:srgbClr val="191B1F"/>
                </a:solidFill>
                <a:latin typeface="新宋体" panose="02010609030101010101" pitchFamily="49" charset="-122"/>
                <a:ea typeface="新宋体" panose="02010609030101010101" pitchFamily="49" charset="-122"/>
              </a:rPr>
              <a:t>去世</a:t>
            </a:r>
            <a:r>
              <a:rPr lang="zh-CN" altLang="en-US" sz="1600" dirty="0">
                <a:solidFill>
                  <a:srgbClr val="191B1F"/>
                </a:solidFill>
                <a:latin typeface="新宋体" panose="02010609030101010101" pitchFamily="49" charset="-122"/>
                <a:ea typeface="新宋体" panose="02010609030101010101" pitchFamily="49" charset="-122"/>
              </a:rPr>
              <a:t>的时间在乐队首张专辑</a:t>
            </a:r>
            <a:r>
              <a:rPr lang="en-US" altLang="zh-CN" sz="1600" dirty="0">
                <a:solidFill>
                  <a:srgbClr val="191B1F"/>
                </a:solidFill>
                <a:latin typeface="新宋体" panose="02010609030101010101" pitchFamily="49" charset="-122"/>
                <a:ea typeface="新宋体" panose="02010609030101010101" pitchFamily="49" charset="-122"/>
              </a:rPr>
              <a:t>"Apple"</a:t>
            </a:r>
            <a:r>
              <a:rPr lang="zh-CN" altLang="en-US" sz="1600" dirty="0">
                <a:solidFill>
                  <a:srgbClr val="191B1F"/>
                </a:solidFill>
                <a:latin typeface="新宋体" panose="02010609030101010101" pitchFamily="49" charset="-122"/>
                <a:ea typeface="新宋体" panose="02010609030101010101" pitchFamily="49" charset="-122"/>
              </a:rPr>
              <a:t>计划发行的几天前，从而终结了乐队对成功的希望</a:t>
            </a:r>
            <a:r>
              <a:rPr lang="zh-CN" altLang="en-US" sz="1600" dirty="0" smtClean="0">
                <a:solidFill>
                  <a:srgbClr val="191B1F"/>
                </a:solidFill>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[8]</a:t>
            </a:r>
            <a:r>
              <a:rPr lang="zh-CN" altLang="en-US" sz="1600" dirty="0" smtClean="0">
                <a:solidFill>
                  <a:srgbClr val="191B1F"/>
                </a:solidFill>
                <a:latin typeface="新宋体" panose="02010609030101010101" pitchFamily="49" charset="-122"/>
                <a:ea typeface="新宋体" panose="02010609030101010101" pitchFamily="49" charset="-122"/>
              </a:rPr>
              <a:t>这</a:t>
            </a:r>
            <a:r>
              <a:rPr lang="zh-CN" altLang="en-US" sz="1600" dirty="0">
                <a:solidFill>
                  <a:srgbClr val="191B1F"/>
                </a:solidFill>
                <a:latin typeface="新宋体" panose="02010609030101010101" pitchFamily="49" charset="-122"/>
                <a:ea typeface="新宋体" panose="02010609030101010101" pitchFamily="49" charset="-122"/>
              </a:rPr>
              <a:t>张专辑最终在几个月后才发布</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问：在专辑“</a:t>
            </a:r>
            <a:r>
              <a:rPr lang="en-US" altLang="zh-CN" sz="1600" dirty="0" smtClean="0">
                <a:latin typeface="新宋体" panose="02010609030101010101" pitchFamily="49" charset="-122"/>
                <a:ea typeface="新宋体" panose="02010609030101010101" pitchFamily="49" charset="-122"/>
              </a:rPr>
              <a:t>Apple”</a:t>
            </a:r>
            <a:r>
              <a:rPr lang="zh-CN" altLang="en-US" sz="1600" dirty="0">
                <a:latin typeface="新宋体" panose="02010609030101010101" pitchFamily="49" charset="-122"/>
                <a:ea typeface="新宋体" panose="02010609030101010101" pitchFamily="49" charset="-122"/>
              </a:rPr>
              <a:t>发布前去世的</a:t>
            </a:r>
            <a:r>
              <a:rPr lang="en-US" altLang="zh-CN" sz="1600" dirty="0">
                <a:latin typeface="新宋体" panose="02010609030101010101" pitchFamily="49" charset="-122"/>
                <a:ea typeface="新宋体" panose="02010609030101010101" pitchFamily="49" charset="-122"/>
              </a:rPr>
              <a:t>Mother Love Bone</a:t>
            </a:r>
            <a:r>
              <a:rPr lang="zh-CN" altLang="en-US" sz="1600" dirty="0">
                <a:latin typeface="新宋体" panose="02010609030101010101" pitchFamily="49" charset="-122"/>
                <a:ea typeface="新宋体" panose="02010609030101010101" pitchFamily="49" charset="-122"/>
              </a:rPr>
              <a:t>乐队成员，他之前的乐队是什么</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r>
              <a:rPr lang="zh-CN" altLang="en-US" sz="1600" dirty="0" smtClean="0">
                <a:solidFill>
                  <a:srgbClr val="00B0F0"/>
                </a:solidFill>
                <a:latin typeface="新宋体" panose="02010609030101010101" pitchFamily="49" charset="-122"/>
                <a:ea typeface="新宋体" panose="02010609030101010101" pitchFamily="49" charset="-122"/>
              </a:rPr>
              <a:t>答：</a:t>
            </a:r>
            <a:r>
              <a:rPr lang="en-US" altLang="zh-CN" sz="1600" dirty="0">
                <a:solidFill>
                  <a:srgbClr val="00B0F0"/>
                </a:solidFill>
                <a:latin typeface="新宋体" panose="02010609030101010101" pitchFamily="49" charset="-122"/>
                <a:ea typeface="新宋体" panose="02010609030101010101" pitchFamily="49" charset="-122"/>
              </a:rPr>
              <a:t> </a:t>
            </a:r>
            <a:r>
              <a:rPr lang="en-US" altLang="zh-CN" sz="1600" dirty="0" err="1" smtClean="0">
                <a:solidFill>
                  <a:srgbClr val="00B0F0"/>
                </a:solidFill>
                <a:latin typeface="新宋体" panose="02010609030101010101" pitchFamily="49" charset="-122"/>
                <a:ea typeface="新宋体" panose="02010609030101010101" pitchFamily="49" charset="-122"/>
              </a:rPr>
              <a:t>Malfunkshun</a:t>
            </a:r>
            <a:r>
              <a:rPr lang="en-US" altLang="zh-CN" sz="1600" dirty="0" smtClean="0">
                <a:solidFill>
                  <a:srgbClr val="00B0F0"/>
                </a:solidFill>
                <a:latin typeface="新宋体" panose="02010609030101010101" pitchFamily="49" charset="-122"/>
                <a:ea typeface="新宋体" panose="02010609030101010101" pitchFamily="49" charset="-122"/>
              </a:rPr>
              <a:t>  </a:t>
            </a:r>
            <a:r>
              <a:rPr lang="zh-CN" altLang="en-US" sz="1600" dirty="0" smtClean="0">
                <a:solidFill>
                  <a:srgbClr val="00B0F0"/>
                </a:solidFill>
                <a:latin typeface="新宋体" panose="02010609030101010101" pitchFamily="49" charset="-122"/>
                <a:ea typeface="新宋体" panose="02010609030101010101" pitchFamily="49" charset="-122"/>
              </a:rPr>
              <a:t>证据：</a:t>
            </a:r>
            <a:r>
              <a:rPr lang="en-US" altLang="zh-CN" sz="1600" dirty="0" smtClean="0">
                <a:solidFill>
                  <a:srgbClr val="00B0F0"/>
                </a:solidFill>
                <a:latin typeface="新宋体" panose="02010609030101010101" pitchFamily="49" charset="-122"/>
                <a:ea typeface="新宋体" panose="02010609030101010101" pitchFamily="49" charset="-122"/>
              </a:rPr>
              <a:t>1</a:t>
            </a:r>
            <a:r>
              <a:rPr lang="zh-CN" altLang="en-US" sz="1600" dirty="0" smtClean="0">
                <a:solidFill>
                  <a:srgbClr val="00B0F0"/>
                </a:solidFill>
                <a:latin typeface="新宋体" panose="02010609030101010101" pitchFamily="49" charset="-122"/>
                <a:ea typeface="新宋体" panose="02010609030101010101" pitchFamily="49" charset="-122"/>
              </a:rPr>
              <a:t>、</a:t>
            </a:r>
            <a:r>
              <a:rPr lang="en-US" altLang="zh-CN" sz="1600" dirty="0" smtClean="0">
                <a:solidFill>
                  <a:srgbClr val="00B0F0"/>
                </a:solidFill>
                <a:latin typeface="新宋体" panose="02010609030101010101" pitchFamily="49" charset="-122"/>
                <a:ea typeface="新宋体" panose="02010609030101010101" pitchFamily="49" charset="-122"/>
              </a:rPr>
              <a:t>2</a:t>
            </a:r>
            <a:r>
              <a:rPr lang="zh-CN" altLang="en-US" sz="1600" dirty="0" smtClean="0">
                <a:solidFill>
                  <a:srgbClr val="00B0F0"/>
                </a:solidFill>
                <a:latin typeface="新宋体" panose="02010609030101010101" pitchFamily="49" charset="-122"/>
                <a:ea typeface="新宋体" panose="02010609030101010101" pitchFamily="49" charset="-122"/>
              </a:rPr>
              <a:t>、</a:t>
            </a:r>
            <a:r>
              <a:rPr lang="en-US" altLang="zh-CN" sz="1600" dirty="0" smtClean="0">
                <a:solidFill>
                  <a:srgbClr val="00B0F0"/>
                </a:solidFill>
                <a:latin typeface="新宋体" panose="02010609030101010101" pitchFamily="49" charset="-122"/>
                <a:ea typeface="新宋体" panose="02010609030101010101" pitchFamily="49" charset="-122"/>
              </a:rPr>
              <a:t>4</a:t>
            </a:r>
            <a:r>
              <a:rPr lang="zh-CN" altLang="en-US" sz="1600" dirty="0" smtClean="0">
                <a:solidFill>
                  <a:srgbClr val="00B0F0"/>
                </a:solidFill>
                <a:latin typeface="新宋体" panose="02010609030101010101" pitchFamily="49" charset="-122"/>
                <a:ea typeface="新宋体" panose="02010609030101010101" pitchFamily="49" charset="-122"/>
              </a:rPr>
              <a:t>、</a:t>
            </a:r>
            <a:r>
              <a:rPr lang="en-US" altLang="zh-CN" sz="1600" dirty="0" smtClean="0">
                <a:solidFill>
                  <a:srgbClr val="00B0F0"/>
                </a:solidFill>
                <a:latin typeface="新宋体" panose="02010609030101010101" pitchFamily="49" charset="-122"/>
                <a:ea typeface="新宋体" panose="02010609030101010101" pitchFamily="49" charset="-122"/>
              </a:rPr>
              <a:t>6</a:t>
            </a:r>
            <a:r>
              <a:rPr lang="zh-CN" altLang="en-US" sz="1600" dirty="0" smtClean="0">
                <a:solidFill>
                  <a:srgbClr val="00B0F0"/>
                </a:solidFill>
                <a:latin typeface="新宋体" panose="02010609030101010101" pitchFamily="49" charset="-122"/>
                <a:ea typeface="新宋体" panose="02010609030101010101" pitchFamily="49" charset="-122"/>
              </a:rPr>
              <a:t>、</a:t>
            </a:r>
            <a:r>
              <a:rPr lang="en-US" altLang="zh-CN" sz="1600" dirty="0" smtClean="0">
                <a:solidFill>
                  <a:srgbClr val="00B0F0"/>
                </a:solidFill>
                <a:latin typeface="新宋体" panose="02010609030101010101" pitchFamily="49" charset="-122"/>
                <a:ea typeface="新宋体" panose="02010609030101010101" pitchFamily="49" charset="-122"/>
              </a:rPr>
              <a:t>7</a:t>
            </a:r>
          </a:p>
        </p:txBody>
      </p:sp>
    </p:spTree>
    <p:extLst>
      <p:ext uri="{BB962C8B-B14F-4D97-AF65-F5344CB8AC3E}">
        <p14:creationId xmlns:p14="http://schemas.microsoft.com/office/powerpoint/2010/main" val="432360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从错误经验中学习：</a:t>
            </a:r>
            <a:r>
              <a:rPr lang="en-US" altLang="zh-CN" sz="2400" dirty="0" err="1" smtClean="0">
                <a:solidFill>
                  <a:srgbClr val="3856F5"/>
                </a:solidFill>
                <a:latin typeface="微软雅黑" panose="020B0503020204020204" pitchFamily="34" charset="-122"/>
                <a:ea typeface="微软雅黑" panose="020B0503020204020204" pitchFamily="34" charset="-122"/>
              </a:rPr>
              <a:t>Reflexion</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110460" cy="369332"/>
          </a:xfrm>
          <a:prstGeom prst="rect">
            <a:avLst/>
          </a:prstGeom>
        </p:spPr>
        <p:txBody>
          <a:bodyPr wrap="none">
            <a:spAutoFit/>
          </a:bodyPr>
          <a:lstStyle/>
          <a:p>
            <a:r>
              <a:rPr lang="en-US" altLang="zh-CN" i="1" dirty="0">
                <a:solidFill>
                  <a:srgbClr val="0070C0"/>
                </a:solidFill>
                <a:latin typeface="-apple-system"/>
              </a:rPr>
              <a:t>《</a:t>
            </a:r>
            <a:r>
              <a:rPr lang="en-US" altLang="zh-CN" i="1" dirty="0" err="1">
                <a:solidFill>
                  <a:srgbClr val="0070C0"/>
                </a:solidFill>
                <a:latin typeface="-apple-system"/>
              </a:rPr>
              <a:t>Reflexion</a:t>
            </a:r>
            <a:r>
              <a:rPr lang="en-US" altLang="zh-CN" i="1" dirty="0">
                <a:solidFill>
                  <a:srgbClr val="0070C0"/>
                </a:solidFill>
                <a:latin typeface="-apple-system"/>
              </a:rPr>
              <a:t>: Language Agents </a:t>
            </a:r>
            <a:r>
              <a:rPr lang="en-US" altLang="zh-CN" i="1" dirty="0" smtClean="0">
                <a:solidFill>
                  <a:srgbClr val="0070C0"/>
                </a:solidFill>
                <a:latin typeface="-apple-system"/>
              </a:rPr>
              <a:t>with Verbal </a:t>
            </a:r>
            <a:r>
              <a:rPr lang="en-US" altLang="zh-CN" i="1" dirty="0">
                <a:solidFill>
                  <a:srgbClr val="0070C0"/>
                </a:solidFill>
                <a:latin typeface="-apple-system"/>
              </a:rPr>
              <a:t>Reinforcement </a:t>
            </a:r>
            <a:r>
              <a:rPr lang="en-US" altLang="zh-CN" i="1" dirty="0" smtClean="0">
                <a:solidFill>
                  <a:srgbClr val="0070C0"/>
                </a:solidFill>
                <a:latin typeface="-apple-system"/>
              </a:rPr>
              <a:t>Learning》</a:t>
            </a:r>
            <a:r>
              <a:rPr lang="zh-CN" altLang="en-US" i="1" dirty="0" smtClean="0">
                <a:solidFill>
                  <a:srgbClr val="0070C0"/>
                </a:solidFill>
                <a:latin typeface="-apple-system"/>
              </a:rPr>
              <a:t>，</a:t>
            </a:r>
            <a:r>
              <a:rPr lang="en-US" altLang="zh-CN" i="1" dirty="0" smtClean="0">
                <a:solidFill>
                  <a:srgbClr val="0070C0"/>
                </a:solidFill>
                <a:latin typeface="-apple-system"/>
              </a:rPr>
              <a:t>NEU, MIT, Princeton</a:t>
            </a:r>
            <a:endParaRPr lang="zh-CN" altLang="en-US" i="1" dirty="0">
              <a:solidFill>
                <a:srgbClr val="0070C0"/>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96" y="642163"/>
            <a:ext cx="3596157" cy="2803368"/>
          </a:xfrm>
          <a:prstGeom prst="rect">
            <a:avLst/>
          </a:prstGeom>
        </p:spPr>
      </p:pic>
      <p:sp>
        <p:nvSpPr>
          <p:cNvPr id="7" name="矩形 6"/>
          <p:cNvSpPr/>
          <p:nvPr/>
        </p:nvSpPr>
        <p:spPr>
          <a:xfrm>
            <a:off x="315736" y="3507707"/>
            <a:ext cx="5974386" cy="861774"/>
          </a:xfrm>
          <a:prstGeom prst="rect">
            <a:avLst/>
          </a:prstGeom>
        </p:spPr>
        <p:txBody>
          <a:bodyPr wrap="square">
            <a:spAutoFit/>
          </a:bodyPr>
          <a:lstStyle/>
          <a:p>
            <a:pPr algn="ctr"/>
            <a:r>
              <a:rPr lang="en-US" altLang="zh-CN" b="1" dirty="0" err="1">
                <a:solidFill>
                  <a:srgbClr val="191B1F"/>
                </a:solidFill>
                <a:latin typeface="新宋体" panose="02010609030101010101" pitchFamily="49" charset="-122"/>
                <a:ea typeface="新宋体" panose="02010609030101010101" pitchFamily="49" charset="-122"/>
              </a:rPr>
              <a:t>ALFWorld</a:t>
            </a:r>
            <a:r>
              <a:rPr lang="zh-CN" altLang="en-US" b="1" dirty="0">
                <a:solidFill>
                  <a:srgbClr val="191B1F"/>
                </a:solidFill>
                <a:latin typeface="新宋体" panose="02010609030101010101" pitchFamily="49" charset="-122"/>
                <a:ea typeface="新宋体" panose="02010609030101010101" pitchFamily="49" charset="-122"/>
              </a:rPr>
              <a:t>序列</a:t>
            </a:r>
            <a:r>
              <a:rPr lang="zh-CN" altLang="en-US" b="1" dirty="0" smtClean="0">
                <a:solidFill>
                  <a:srgbClr val="191B1F"/>
                </a:solidFill>
                <a:latin typeface="新宋体" panose="02010609030101010101" pitchFamily="49" charset="-122"/>
                <a:ea typeface="新宋体" panose="02010609030101010101" pitchFamily="49" charset="-122"/>
              </a:rPr>
              <a:t>决策任务</a:t>
            </a:r>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sz="1600" dirty="0" err="1">
                <a:solidFill>
                  <a:srgbClr val="191B1F"/>
                </a:solidFill>
                <a:latin typeface="新宋体" panose="02010609030101010101" pitchFamily="49" charset="-122"/>
                <a:ea typeface="新宋体" panose="02010609030101010101" pitchFamily="49" charset="-122"/>
              </a:rPr>
              <a:t>ReAct</a:t>
            </a:r>
            <a:r>
              <a:rPr lang="en-US" altLang="zh-CN" sz="1600" dirty="0">
                <a:solidFill>
                  <a:srgbClr val="191B1F"/>
                </a:solidFill>
                <a:latin typeface="新宋体" panose="02010609030101010101" pitchFamily="49" charset="-122"/>
                <a:ea typeface="新宋体" panose="02010609030101010101" pitchFamily="49" charset="-122"/>
              </a:rPr>
              <a:t> + </a:t>
            </a:r>
            <a:r>
              <a:rPr lang="en-US" altLang="zh-CN" sz="1600" dirty="0" err="1">
                <a:solidFill>
                  <a:srgbClr val="191B1F"/>
                </a:solidFill>
                <a:latin typeface="新宋体" panose="02010609030101010101" pitchFamily="49" charset="-122"/>
                <a:ea typeface="新宋体" panose="02010609030101010101" pitchFamily="49" charset="-122"/>
              </a:rPr>
              <a:t>Reflexion</a:t>
            </a:r>
            <a:r>
              <a:rPr lang="en-US" altLang="zh-CN" sz="1600" dirty="0">
                <a:solidFill>
                  <a:srgbClr val="191B1F"/>
                </a:solidFill>
                <a:latin typeface="新宋体" panose="02010609030101010101" pitchFamily="49" charset="-122"/>
                <a:ea typeface="新宋体" panose="02010609030101010101" pitchFamily="49" charset="-122"/>
              </a:rPr>
              <a:t> </a:t>
            </a:r>
            <a:r>
              <a:rPr lang="zh-CN" altLang="en-US" sz="1600" dirty="0">
                <a:solidFill>
                  <a:srgbClr val="191B1F"/>
                </a:solidFill>
                <a:latin typeface="新宋体" panose="02010609030101010101" pitchFamily="49" charset="-122"/>
                <a:ea typeface="新宋体" panose="02010609030101010101" pitchFamily="49" charset="-122"/>
              </a:rPr>
              <a:t>用启发式和 </a:t>
            </a:r>
            <a:r>
              <a:rPr lang="en-US" altLang="zh-CN" sz="1600" dirty="0">
                <a:solidFill>
                  <a:srgbClr val="191B1F"/>
                </a:solidFill>
                <a:latin typeface="新宋体" panose="02010609030101010101" pitchFamily="49" charset="-122"/>
                <a:ea typeface="新宋体" panose="02010609030101010101" pitchFamily="49" charset="-122"/>
              </a:rPr>
              <a:t>GPT </a:t>
            </a:r>
            <a:r>
              <a:rPr lang="zh-CN" altLang="en-US" sz="1600" dirty="0">
                <a:solidFill>
                  <a:srgbClr val="191B1F"/>
                </a:solidFill>
                <a:latin typeface="新宋体" panose="02010609030101010101" pitchFamily="49" charset="-122"/>
                <a:ea typeface="新宋体" panose="02010609030101010101" pitchFamily="49" charset="-122"/>
              </a:rPr>
              <a:t>的自我评估进行二元分类，完成了 </a:t>
            </a:r>
            <a:r>
              <a:rPr lang="en-US" altLang="zh-CN" sz="1600" dirty="0">
                <a:solidFill>
                  <a:srgbClr val="191B1F"/>
                </a:solidFill>
                <a:latin typeface="新宋体" panose="02010609030101010101" pitchFamily="49" charset="-122"/>
                <a:ea typeface="新宋体" panose="02010609030101010101" pitchFamily="49" charset="-122"/>
              </a:rPr>
              <a:t>130/134 </a:t>
            </a:r>
            <a:r>
              <a:rPr lang="zh-CN" altLang="en-US" sz="1600" dirty="0">
                <a:solidFill>
                  <a:srgbClr val="191B1F"/>
                </a:solidFill>
                <a:latin typeface="新宋体" panose="02010609030101010101" pitchFamily="49" charset="-122"/>
                <a:ea typeface="新宋体" panose="02010609030101010101" pitchFamily="49" charset="-122"/>
              </a:rPr>
              <a:t>项任务</a:t>
            </a:r>
            <a:r>
              <a:rPr lang="zh-CN" altLang="en-US" sz="1600" dirty="0" smtClean="0">
                <a:solidFill>
                  <a:srgbClr val="191B1F"/>
                </a:solidFill>
                <a:latin typeface="新宋体" panose="02010609030101010101" pitchFamily="49" charset="-122"/>
                <a:ea typeface="新宋体" panose="02010609030101010101" pitchFamily="49" charset="-122"/>
              </a:rPr>
              <a:t>，显著优于 </a:t>
            </a:r>
            <a:r>
              <a:rPr lang="en-US" altLang="zh-CN" sz="1600" dirty="0" err="1" smtClean="0">
                <a:solidFill>
                  <a:srgbClr val="191B1F"/>
                </a:solidFill>
                <a:latin typeface="新宋体" panose="02010609030101010101" pitchFamily="49" charset="-122"/>
                <a:ea typeface="新宋体" panose="02010609030101010101" pitchFamily="49" charset="-122"/>
              </a:rPr>
              <a:t>ReAct</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a:solidFill>
                <a:srgbClr val="191B1F"/>
              </a:solidFill>
              <a:latin typeface="新宋体" panose="02010609030101010101" pitchFamily="49" charset="-122"/>
              <a:ea typeface="新宋体" panose="02010609030101010101" pitchFamily="49" charset="-122"/>
            </a:endParaRP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479345"/>
            <a:ext cx="3804990" cy="3115783"/>
          </a:xfrm>
          <a:prstGeom prst="rect">
            <a:avLst/>
          </a:prstGeom>
        </p:spPr>
      </p:pic>
      <p:sp>
        <p:nvSpPr>
          <p:cNvPr id="9" name="矩形 8"/>
          <p:cNvSpPr/>
          <p:nvPr/>
        </p:nvSpPr>
        <p:spPr>
          <a:xfrm>
            <a:off x="6629400" y="3460933"/>
            <a:ext cx="4495800" cy="615553"/>
          </a:xfrm>
          <a:prstGeom prst="rect">
            <a:avLst/>
          </a:prstGeom>
        </p:spPr>
        <p:txBody>
          <a:bodyPr wrap="square">
            <a:spAutoFit/>
          </a:bodyPr>
          <a:lstStyle/>
          <a:p>
            <a:pPr algn="ctr"/>
            <a:r>
              <a:rPr lang="en-US" altLang="zh-CN" b="1" dirty="0" err="1" smtClean="0">
                <a:solidFill>
                  <a:srgbClr val="191B1F"/>
                </a:solidFill>
                <a:latin typeface="新宋体" panose="02010609030101010101" pitchFamily="49" charset="-122"/>
                <a:ea typeface="新宋体" panose="02010609030101010101" pitchFamily="49" charset="-122"/>
              </a:rPr>
              <a:t>HotpotQA</a:t>
            </a:r>
            <a:r>
              <a:rPr lang="zh-CN" altLang="en-US" b="1" dirty="0" smtClean="0">
                <a:solidFill>
                  <a:srgbClr val="191B1F"/>
                </a:solidFill>
                <a:latin typeface="新宋体" panose="02010609030101010101" pitchFamily="49" charset="-122"/>
                <a:ea typeface="新宋体" panose="02010609030101010101" pitchFamily="49" charset="-122"/>
              </a:rPr>
              <a:t>多跳推理任务</a:t>
            </a:r>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sz="1600" dirty="0" err="1" smtClean="0">
                <a:solidFill>
                  <a:srgbClr val="191B1F"/>
                </a:solidFill>
                <a:latin typeface="新宋体" panose="02010609030101010101" pitchFamily="49" charset="-122"/>
                <a:ea typeface="新宋体" panose="02010609030101010101" pitchFamily="49" charset="-122"/>
              </a:rPr>
              <a:t>Reflexion+ReAct</a:t>
            </a:r>
            <a:r>
              <a:rPr lang="en-US" altLang="zh-CN" sz="1600" dirty="0" smtClean="0">
                <a:solidFill>
                  <a:srgbClr val="191B1F"/>
                </a:solidFill>
                <a:latin typeface="新宋体" panose="02010609030101010101" pitchFamily="49" charset="-122"/>
                <a:ea typeface="新宋体" panose="02010609030101010101" pitchFamily="49" charset="-122"/>
              </a:rPr>
              <a:t> </a:t>
            </a:r>
            <a:r>
              <a:rPr lang="zh-CN" altLang="en-US" sz="1600" dirty="0" smtClean="0">
                <a:solidFill>
                  <a:srgbClr val="191B1F"/>
                </a:solidFill>
                <a:latin typeface="新宋体" panose="02010609030101010101" pitchFamily="49" charset="-122"/>
                <a:ea typeface="新宋体" panose="02010609030101010101" pitchFamily="49" charset="-122"/>
              </a:rPr>
              <a:t>显著优于</a:t>
            </a:r>
            <a:r>
              <a:rPr lang="en-US" altLang="zh-CN" sz="1600" dirty="0" err="1" smtClean="0">
                <a:solidFill>
                  <a:srgbClr val="191B1F"/>
                </a:solidFill>
                <a:latin typeface="新宋体" panose="02010609030101010101" pitchFamily="49" charset="-122"/>
                <a:ea typeface="新宋体" panose="02010609030101010101" pitchFamily="49" charset="-122"/>
              </a:rPr>
              <a:t>CoT</a:t>
            </a:r>
            <a:r>
              <a:rPr lang="zh-CN" altLang="en-US" sz="1600" dirty="0" smtClean="0">
                <a:solidFill>
                  <a:srgbClr val="191B1F"/>
                </a:solidFill>
                <a:latin typeface="新宋体" panose="02010609030101010101" pitchFamily="49" charset="-122"/>
                <a:ea typeface="新宋体" panose="02010609030101010101" pitchFamily="49" charset="-122"/>
              </a:rPr>
              <a:t>与</a:t>
            </a:r>
            <a:r>
              <a:rPr lang="en-US" altLang="zh-CN" sz="1600" dirty="0" err="1" smtClean="0">
                <a:solidFill>
                  <a:srgbClr val="191B1F"/>
                </a:solidFill>
                <a:latin typeface="新宋体" panose="02010609030101010101" pitchFamily="49" charset="-122"/>
                <a:ea typeface="新宋体" panose="02010609030101010101" pitchFamily="49" charset="-122"/>
              </a:rPr>
              <a:t>ReAct</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a:solidFill>
                <a:srgbClr val="191B1F"/>
              </a:solidFill>
              <a:latin typeface="新宋体" panose="02010609030101010101" pitchFamily="49" charset="-122"/>
              <a:ea typeface="新宋体" panose="02010609030101010101" pitchFamily="49" charset="-122"/>
            </a:endParaRPr>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176" y="4456973"/>
            <a:ext cx="8135485" cy="2057687"/>
          </a:xfrm>
          <a:prstGeom prst="rect">
            <a:avLst/>
          </a:prstGeom>
        </p:spPr>
      </p:pic>
    </p:spTree>
    <p:extLst>
      <p:ext uri="{BB962C8B-B14F-4D97-AF65-F5344CB8AC3E}">
        <p14:creationId xmlns:p14="http://schemas.microsoft.com/office/powerpoint/2010/main" val="36201467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从错误经验中学习：</a:t>
            </a:r>
            <a:r>
              <a:rPr lang="en-US" altLang="zh-CN" sz="2400" dirty="0" err="1" smtClean="0">
                <a:solidFill>
                  <a:srgbClr val="3856F5"/>
                </a:solidFill>
                <a:latin typeface="微软雅黑" panose="020B0503020204020204" pitchFamily="34" charset="-122"/>
                <a:ea typeface="微软雅黑" panose="020B0503020204020204" pitchFamily="34" charset="-122"/>
              </a:rPr>
              <a:t>Reflexion</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1" name="矩形 10"/>
          <p:cNvSpPr/>
          <p:nvPr/>
        </p:nvSpPr>
        <p:spPr>
          <a:xfrm>
            <a:off x="100787" y="6462612"/>
            <a:ext cx="10110460" cy="369332"/>
          </a:xfrm>
          <a:prstGeom prst="rect">
            <a:avLst/>
          </a:prstGeom>
        </p:spPr>
        <p:txBody>
          <a:bodyPr wrap="none">
            <a:spAutoFit/>
          </a:bodyPr>
          <a:lstStyle/>
          <a:p>
            <a:r>
              <a:rPr lang="en-US" altLang="zh-CN" i="1" dirty="0">
                <a:solidFill>
                  <a:srgbClr val="0070C0"/>
                </a:solidFill>
                <a:latin typeface="-apple-system"/>
              </a:rPr>
              <a:t>《</a:t>
            </a:r>
            <a:r>
              <a:rPr lang="en-US" altLang="zh-CN" i="1" dirty="0" err="1">
                <a:solidFill>
                  <a:srgbClr val="0070C0"/>
                </a:solidFill>
                <a:latin typeface="-apple-system"/>
              </a:rPr>
              <a:t>Reflexion</a:t>
            </a:r>
            <a:r>
              <a:rPr lang="en-US" altLang="zh-CN" i="1" dirty="0">
                <a:solidFill>
                  <a:srgbClr val="0070C0"/>
                </a:solidFill>
                <a:latin typeface="-apple-system"/>
              </a:rPr>
              <a:t>: Language Agents </a:t>
            </a:r>
            <a:r>
              <a:rPr lang="en-US" altLang="zh-CN" i="1" dirty="0" smtClean="0">
                <a:solidFill>
                  <a:srgbClr val="0070C0"/>
                </a:solidFill>
                <a:latin typeface="-apple-system"/>
              </a:rPr>
              <a:t>with Verbal </a:t>
            </a:r>
            <a:r>
              <a:rPr lang="en-US" altLang="zh-CN" i="1" dirty="0">
                <a:solidFill>
                  <a:srgbClr val="0070C0"/>
                </a:solidFill>
                <a:latin typeface="-apple-system"/>
              </a:rPr>
              <a:t>Reinforcement </a:t>
            </a:r>
            <a:r>
              <a:rPr lang="en-US" altLang="zh-CN" i="1" dirty="0" smtClean="0">
                <a:solidFill>
                  <a:srgbClr val="0070C0"/>
                </a:solidFill>
                <a:latin typeface="-apple-system"/>
              </a:rPr>
              <a:t>Learning》</a:t>
            </a:r>
            <a:r>
              <a:rPr lang="zh-CN" altLang="en-US" i="1" dirty="0" smtClean="0">
                <a:solidFill>
                  <a:srgbClr val="0070C0"/>
                </a:solidFill>
                <a:latin typeface="-apple-system"/>
              </a:rPr>
              <a:t>，</a:t>
            </a:r>
            <a:r>
              <a:rPr lang="en-US" altLang="zh-CN" i="1" dirty="0" smtClean="0">
                <a:solidFill>
                  <a:srgbClr val="0070C0"/>
                </a:solidFill>
                <a:latin typeface="-apple-system"/>
              </a:rPr>
              <a:t>NEU, MIT, Princeton</a:t>
            </a:r>
            <a:endParaRPr lang="zh-CN" altLang="en-US" i="1" dirty="0">
              <a:solidFill>
                <a:srgbClr val="0070C0"/>
              </a:solidFill>
            </a:endParaRPr>
          </a:p>
        </p:txBody>
      </p:sp>
      <p:cxnSp>
        <p:nvCxnSpPr>
          <p:cNvPr id="10" name="直接连接符 9"/>
          <p:cNvCxnSpPr/>
          <p:nvPr/>
        </p:nvCxnSpPr>
        <p:spPr>
          <a:xfrm>
            <a:off x="5120640" y="560565"/>
            <a:ext cx="0" cy="4684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8453" y="771787"/>
            <a:ext cx="2961027" cy="369332"/>
          </a:xfrm>
          <a:prstGeom prst="rect">
            <a:avLst/>
          </a:prstGeom>
        </p:spPr>
        <p:txBody>
          <a:bodyPr wrap="square">
            <a:spAutoFit/>
          </a:bodyPr>
          <a:lstStyle/>
          <a:p>
            <a:pPr algn="ctr"/>
            <a:r>
              <a:rPr lang="en-US" altLang="zh-CN" b="1" dirty="0" err="1" smtClean="0">
                <a:solidFill>
                  <a:srgbClr val="191B1F"/>
                </a:solidFill>
                <a:latin typeface="新宋体" panose="02010609030101010101" pitchFamily="49" charset="-122"/>
                <a:ea typeface="新宋体" panose="02010609030101010101" pitchFamily="49" charset="-122"/>
              </a:rPr>
              <a:t>Reflexion</a:t>
            </a:r>
            <a:r>
              <a:rPr lang="zh-CN" altLang="en-US" b="1" dirty="0" smtClean="0">
                <a:solidFill>
                  <a:srgbClr val="191B1F"/>
                </a:solidFill>
                <a:latin typeface="新宋体" panose="02010609030101010101" pitchFamily="49" charset="-122"/>
                <a:ea typeface="新宋体" panose="02010609030101010101" pitchFamily="49" charset="-122"/>
              </a:rPr>
              <a:t>适合的情况</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3" name="矩形 12"/>
          <p:cNvSpPr/>
          <p:nvPr/>
        </p:nvSpPr>
        <p:spPr>
          <a:xfrm>
            <a:off x="221900" y="1212720"/>
            <a:ext cx="4990180" cy="4031873"/>
          </a:xfrm>
          <a:prstGeom prst="rect">
            <a:avLst/>
          </a:prstGeom>
        </p:spPr>
        <p:txBody>
          <a:bodyPr wrap="square">
            <a:spAutoFit/>
          </a:bodyPr>
          <a:lstStyle/>
          <a:p>
            <a:r>
              <a:rPr lang="zh-CN" altLang="en-US" sz="1600" b="1" dirty="0">
                <a:solidFill>
                  <a:srgbClr val="FF0000"/>
                </a:solidFill>
                <a:latin typeface="新宋体" panose="02010609030101010101" pitchFamily="49" charset="-122"/>
                <a:ea typeface="新宋体" panose="02010609030101010101" pitchFamily="49" charset="-122"/>
              </a:rPr>
              <a:t>智能体需要从尝试和错误中</a:t>
            </a:r>
            <a:r>
              <a:rPr lang="zh-CN" altLang="en-US" sz="1600" b="1" dirty="0" smtClean="0">
                <a:solidFill>
                  <a:srgbClr val="FF0000"/>
                </a:solidFill>
                <a:latin typeface="新宋体" panose="02010609030101010101" pitchFamily="49" charset="-122"/>
                <a:ea typeface="新宋体" panose="02010609030101010101" pitchFamily="49" charset="-122"/>
              </a:rPr>
              <a:t>学习</a:t>
            </a:r>
            <a:r>
              <a:rPr lang="zh-CN" altLang="en-US" sz="1600" dirty="0" smtClean="0">
                <a:solidFill>
                  <a:srgbClr val="191B1F"/>
                </a:solidFill>
                <a:latin typeface="新宋体" panose="02010609030101010101" pitchFamily="49" charset="-122"/>
                <a:ea typeface="新宋体" panose="02010609030101010101" pitchFamily="49" charset="-122"/>
              </a:rPr>
              <a:t>：自我</a:t>
            </a:r>
            <a:r>
              <a:rPr lang="zh-CN" altLang="en-US" sz="1600" dirty="0">
                <a:solidFill>
                  <a:srgbClr val="191B1F"/>
                </a:solidFill>
                <a:latin typeface="新宋体" panose="02010609030101010101" pitchFamily="49" charset="-122"/>
                <a:ea typeface="新宋体" panose="02010609030101010101" pitchFamily="49" charset="-122"/>
              </a:rPr>
              <a:t>反思旨在通过反思过去的错误并将这些知识纳入未来的决策来帮助智能体提高表现。这非常适合智能体需要通过反复试验来学习的任务，例如决策、推理和编程</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dirty="0">
                <a:solidFill>
                  <a:srgbClr val="191B1F"/>
                </a:solidFill>
                <a:latin typeface="新宋体" panose="02010609030101010101" pitchFamily="49" charset="-122"/>
                <a:ea typeface="新宋体" panose="02010609030101010101" pitchFamily="49" charset="-122"/>
              </a:rPr>
              <a:t>传统的强化学习方法失效</a:t>
            </a:r>
            <a:r>
              <a:rPr lang="zh-CN" altLang="en-US" sz="1600" dirty="0">
                <a:solidFill>
                  <a:srgbClr val="191B1F"/>
                </a:solidFill>
                <a:latin typeface="新宋体" panose="02010609030101010101" pitchFamily="49" charset="-122"/>
                <a:ea typeface="新宋体" panose="02010609030101010101" pitchFamily="49" charset="-122"/>
              </a:rPr>
              <a:t>：传统的强化学习（</a:t>
            </a:r>
            <a:r>
              <a:rPr lang="en-US" altLang="zh-CN" sz="1600" dirty="0">
                <a:solidFill>
                  <a:srgbClr val="191B1F"/>
                </a:solidFill>
                <a:latin typeface="新宋体" panose="02010609030101010101" pitchFamily="49" charset="-122"/>
                <a:ea typeface="新宋体" panose="02010609030101010101" pitchFamily="49" charset="-122"/>
              </a:rPr>
              <a:t>RL</a:t>
            </a:r>
            <a:r>
              <a:rPr lang="zh-CN" altLang="en-US" sz="1600" dirty="0">
                <a:solidFill>
                  <a:srgbClr val="191B1F"/>
                </a:solidFill>
                <a:latin typeface="新宋体" panose="02010609030101010101" pitchFamily="49" charset="-122"/>
                <a:ea typeface="新宋体" panose="02010609030101010101" pitchFamily="49" charset="-122"/>
              </a:rPr>
              <a:t>）方法通常需要大量的训练数据和昂贵的模型微调。自我反思提供了一种轻量级替代方案，不需要微调底层语言模型，从而使其在数据和计算资源方面更加</a:t>
            </a:r>
            <a:r>
              <a:rPr lang="zh-CN" altLang="en-US" sz="1600" dirty="0" smtClean="0">
                <a:solidFill>
                  <a:srgbClr val="191B1F"/>
                </a:solidFill>
                <a:latin typeface="新宋体" panose="02010609030101010101" pitchFamily="49" charset="-122"/>
                <a:ea typeface="新宋体" panose="02010609030101010101" pitchFamily="49" charset="-122"/>
              </a:rPr>
              <a:t>高效。</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dirty="0">
                <a:solidFill>
                  <a:srgbClr val="191B1F"/>
                </a:solidFill>
                <a:latin typeface="新宋体" panose="02010609030101010101" pitchFamily="49" charset="-122"/>
                <a:ea typeface="新宋体" panose="02010609030101010101" pitchFamily="49" charset="-122"/>
              </a:rPr>
              <a:t>需要细致入微的反馈</a:t>
            </a:r>
            <a:r>
              <a:rPr lang="zh-CN" altLang="en-US" sz="1600" dirty="0">
                <a:solidFill>
                  <a:srgbClr val="191B1F"/>
                </a:solidFill>
                <a:latin typeface="新宋体" panose="02010609030101010101" pitchFamily="49" charset="-122"/>
                <a:ea typeface="新宋体" panose="02010609030101010101" pitchFamily="49" charset="-122"/>
              </a:rPr>
              <a:t>：自我反思利用语言反馈，这比传统强化学习中使用的标量奖励更加细致和具体。这让智能体能够更好地了解自己的错误，并在后续的试验中做出更有针对性的改进</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dirty="0">
                <a:solidFill>
                  <a:srgbClr val="FF0000"/>
                </a:solidFill>
                <a:latin typeface="新宋体" panose="02010609030101010101" pitchFamily="49" charset="-122"/>
                <a:ea typeface="新宋体" panose="02010609030101010101" pitchFamily="49" charset="-122"/>
              </a:rPr>
              <a:t>可解释性和直接记忆很重要</a:t>
            </a:r>
            <a:r>
              <a:rPr lang="zh-CN" altLang="en-US" sz="1600" dirty="0">
                <a:solidFill>
                  <a:srgbClr val="191B1F"/>
                </a:solidFill>
                <a:latin typeface="新宋体" panose="02010609030101010101" pitchFamily="49" charset="-122"/>
                <a:ea typeface="新宋体" panose="02010609030101010101" pitchFamily="49" charset="-122"/>
              </a:rPr>
              <a:t>：与传统的强化学习方法相比，自我反思提供了一种更可解释、更直接的情景记忆形式。智能体的自我反思存储在其记忆组件中，让分析和理解其学习过程变得更加简单。</a:t>
            </a:r>
            <a:endParaRPr lang="en-US" altLang="zh-CN" sz="1600" dirty="0">
              <a:solidFill>
                <a:srgbClr val="191B1F"/>
              </a:solidFill>
              <a:latin typeface="新宋体" panose="02010609030101010101" pitchFamily="49" charset="-122"/>
              <a:ea typeface="新宋体" panose="02010609030101010101" pitchFamily="49" charset="-122"/>
            </a:endParaRPr>
          </a:p>
        </p:txBody>
      </p:sp>
      <p:sp>
        <p:nvSpPr>
          <p:cNvPr id="14" name="矩形 13"/>
          <p:cNvSpPr/>
          <p:nvPr/>
        </p:nvSpPr>
        <p:spPr>
          <a:xfrm>
            <a:off x="5415587" y="771787"/>
            <a:ext cx="2961027" cy="369332"/>
          </a:xfrm>
          <a:prstGeom prst="rect">
            <a:avLst/>
          </a:prstGeom>
        </p:spPr>
        <p:txBody>
          <a:bodyPr wrap="square">
            <a:spAutoFit/>
          </a:bodyPr>
          <a:lstStyle/>
          <a:p>
            <a:pPr algn="ctr"/>
            <a:r>
              <a:rPr lang="en-US" altLang="zh-CN" b="1" dirty="0" err="1" smtClean="0">
                <a:solidFill>
                  <a:srgbClr val="191B1F"/>
                </a:solidFill>
                <a:latin typeface="新宋体" panose="02010609030101010101" pitchFamily="49" charset="-122"/>
                <a:ea typeface="新宋体" panose="02010609030101010101" pitchFamily="49" charset="-122"/>
              </a:rPr>
              <a:t>Reflexion</a:t>
            </a:r>
            <a:r>
              <a:rPr lang="zh-CN" altLang="en-US" b="1" dirty="0" smtClean="0">
                <a:solidFill>
                  <a:srgbClr val="191B1F"/>
                </a:solidFill>
                <a:latin typeface="新宋体" panose="02010609030101010101" pitchFamily="49" charset="-122"/>
                <a:ea typeface="新宋体" panose="02010609030101010101" pitchFamily="49" charset="-122"/>
              </a:rPr>
              <a:t>的有效任务类型</a:t>
            </a:r>
            <a:endParaRPr lang="en-US" altLang="zh-CN" dirty="0" smtClean="0">
              <a:solidFill>
                <a:srgbClr val="191B1F"/>
              </a:solidFill>
              <a:latin typeface="新宋体" panose="02010609030101010101" pitchFamily="49" charset="-122"/>
              <a:ea typeface="新宋体" panose="02010609030101010101" pitchFamily="49" charset="-122"/>
            </a:endParaRPr>
          </a:p>
        </p:txBody>
      </p:sp>
      <p:cxnSp>
        <p:nvCxnSpPr>
          <p:cNvPr id="15" name="直接连接符 14"/>
          <p:cNvCxnSpPr/>
          <p:nvPr/>
        </p:nvCxnSpPr>
        <p:spPr>
          <a:xfrm flipH="1">
            <a:off x="8702038" y="560565"/>
            <a:ext cx="0" cy="4684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844587" y="766334"/>
            <a:ext cx="2961027" cy="369332"/>
          </a:xfrm>
          <a:prstGeom prst="rect">
            <a:avLst/>
          </a:prstGeom>
        </p:spPr>
        <p:txBody>
          <a:bodyPr wrap="square">
            <a:spAutoFit/>
          </a:bodyPr>
          <a:lstStyle/>
          <a:p>
            <a:pPr algn="ctr"/>
            <a:r>
              <a:rPr lang="en-US" altLang="zh-CN" b="1" dirty="0" err="1" smtClean="0">
                <a:solidFill>
                  <a:srgbClr val="191B1F"/>
                </a:solidFill>
                <a:latin typeface="新宋体" panose="02010609030101010101" pitchFamily="49" charset="-122"/>
                <a:ea typeface="新宋体" panose="02010609030101010101" pitchFamily="49" charset="-122"/>
              </a:rPr>
              <a:t>Reflexion</a:t>
            </a:r>
            <a:r>
              <a:rPr lang="zh-CN" altLang="en-US" b="1" dirty="0" smtClean="0">
                <a:solidFill>
                  <a:srgbClr val="191B1F"/>
                </a:solidFill>
                <a:latin typeface="新宋体" panose="02010609030101010101" pitchFamily="49" charset="-122"/>
                <a:ea typeface="新宋体" panose="02010609030101010101" pitchFamily="49" charset="-122"/>
              </a:rPr>
              <a:t>的限制</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17" name="矩形 16"/>
          <p:cNvSpPr/>
          <p:nvPr/>
        </p:nvSpPr>
        <p:spPr>
          <a:xfrm>
            <a:off x="5288280" y="1294842"/>
            <a:ext cx="3413758" cy="3046988"/>
          </a:xfrm>
          <a:prstGeom prst="rect">
            <a:avLst/>
          </a:prstGeom>
        </p:spPr>
        <p:txBody>
          <a:bodyPr wrap="square">
            <a:spAutoFit/>
          </a:bodyPr>
          <a:lstStyle/>
          <a:p>
            <a:r>
              <a:rPr lang="zh-CN" altLang="en-US" sz="1600" b="1" dirty="0">
                <a:solidFill>
                  <a:srgbClr val="191B1F"/>
                </a:solidFill>
                <a:latin typeface="新宋体" panose="02010609030101010101" pitchFamily="49" charset="-122"/>
                <a:ea typeface="新宋体" panose="02010609030101010101" pitchFamily="49" charset="-122"/>
              </a:rPr>
              <a:t>序列决策</a:t>
            </a:r>
            <a:r>
              <a:rPr lang="zh-CN" altLang="en-US" sz="1600" dirty="0">
                <a:solidFill>
                  <a:srgbClr val="191B1F"/>
                </a:solidFill>
                <a:latin typeface="新宋体" panose="02010609030101010101" pitchFamily="49" charset="-122"/>
                <a:ea typeface="新宋体" panose="02010609030101010101" pitchFamily="49" charset="-122"/>
              </a:rPr>
              <a:t>：自我反思提高了智能体在 </a:t>
            </a:r>
            <a:r>
              <a:rPr lang="en-US" altLang="zh-CN" sz="1600" dirty="0" err="1">
                <a:solidFill>
                  <a:srgbClr val="191B1F"/>
                </a:solidFill>
                <a:latin typeface="新宋体" panose="02010609030101010101" pitchFamily="49" charset="-122"/>
                <a:ea typeface="新宋体" panose="02010609030101010101" pitchFamily="49" charset="-122"/>
              </a:rPr>
              <a:t>AlfWorld</a:t>
            </a:r>
            <a:r>
              <a:rPr lang="en-US" altLang="zh-CN" sz="1600" dirty="0">
                <a:solidFill>
                  <a:srgbClr val="191B1F"/>
                </a:solidFill>
                <a:latin typeface="新宋体" panose="02010609030101010101" pitchFamily="49" charset="-122"/>
                <a:ea typeface="新宋体" panose="02010609030101010101" pitchFamily="49" charset="-122"/>
              </a:rPr>
              <a:t> </a:t>
            </a:r>
            <a:r>
              <a:rPr lang="zh-CN" altLang="en-US" sz="1600" dirty="0">
                <a:solidFill>
                  <a:srgbClr val="191B1F"/>
                </a:solidFill>
                <a:latin typeface="新宋体" panose="02010609030101010101" pitchFamily="49" charset="-122"/>
                <a:ea typeface="新宋体" panose="02010609030101010101" pitchFamily="49" charset="-122"/>
              </a:rPr>
              <a:t>任务中的表现，涉及在各种环境中导航并完成多步目标</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dirty="0" smtClean="0">
                <a:solidFill>
                  <a:srgbClr val="FF0000"/>
                </a:solidFill>
                <a:latin typeface="新宋体" panose="02010609030101010101" pitchFamily="49" charset="-122"/>
                <a:ea typeface="新宋体" panose="02010609030101010101" pitchFamily="49" charset="-122"/>
              </a:rPr>
              <a:t>多跳问答</a:t>
            </a:r>
            <a:r>
              <a:rPr lang="zh-CN" altLang="en-US" sz="1600" dirty="0" smtClean="0">
                <a:solidFill>
                  <a:srgbClr val="191B1F"/>
                </a:solidFill>
                <a:latin typeface="新宋体" panose="02010609030101010101" pitchFamily="49" charset="-122"/>
                <a:ea typeface="新宋体" panose="02010609030101010101" pitchFamily="49" charset="-122"/>
              </a:rPr>
              <a:t>：</a:t>
            </a:r>
            <a:r>
              <a:rPr lang="zh-CN" altLang="en-US" sz="1600" dirty="0">
                <a:solidFill>
                  <a:srgbClr val="191B1F"/>
                </a:solidFill>
                <a:latin typeface="新宋体" panose="02010609030101010101" pitchFamily="49" charset="-122"/>
                <a:ea typeface="新宋体" panose="02010609030101010101" pitchFamily="49" charset="-122"/>
              </a:rPr>
              <a:t>自我反思提高了 </a:t>
            </a:r>
            <a:r>
              <a:rPr lang="en-US" altLang="zh-CN" sz="1600" dirty="0" err="1">
                <a:solidFill>
                  <a:srgbClr val="191B1F"/>
                </a:solidFill>
                <a:latin typeface="新宋体" panose="02010609030101010101" pitchFamily="49" charset="-122"/>
                <a:ea typeface="新宋体" panose="02010609030101010101" pitchFamily="49" charset="-122"/>
              </a:rPr>
              <a:t>HotPotQA</a:t>
            </a:r>
            <a:r>
              <a:rPr lang="en-US" altLang="zh-CN" sz="1600" dirty="0">
                <a:solidFill>
                  <a:srgbClr val="191B1F"/>
                </a:solidFill>
                <a:latin typeface="新宋体" panose="02010609030101010101" pitchFamily="49" charset="-122"/>
                <a:ea typeface="新宋体" panose="02010609030101010101" pitchFamily="49" charset="-122"/>
              </a:rPr>
              <a:t> </a:t>
            </a:r>
            <a:r>
              <a:rPr lang="zh-CN" altLang="en-US" sz="1600" dirty="0">
                <a:solidFill>
                  <a:srgbClr val="191B1F"/>
                </a:solidFill>
                <a:latin typeface="新宋体" panose="02010609030101010101" pitchFamily="49" charset="-122"/>
                <a:ea typeface="新宋体" panose="02010609030101010101" pitchFamily="49" charset="-122"/>
              </a:rPr>
              <a:t>上智能体的性能，</a:t>
            </a:r>
            <a:r>
              <a:rPr lang="en-US" altLang="zh-CN" sz="1600" dirty="0" err="1">
                <a:solidFill>
                  <a:srgbClr val="191B1F"/>
                </a:solidFill>
                <a:latin typeface="新宋体" panose="02010609030101010101" pitchFamily="49" charset="-122"/>
                <a:ea typeface="新宋体" panose="02010609030101010101" pitchFamily="49" charset="-122"/>
              </a:rPr>
              <a:t>HotPotQA</a:t>
            </a:r>
            <a:r>
              <a:rPr lang="en-US" altLang="zh-CN" sz="1600" dirty="0">
                <a:solidFill>
                  <a:srgbClr val="191B1F"/>
                </a:solidFill>
                <a:latin typeface="新宋体" panose="02010609030101010101" pitchFamily="49" charset="-122"/>
                <a:ea typeface="新宋体" panose="02010609030101010101" pitchFamily="49" charset="-122"/>
              </a:rPr>
              <a:t> </a:t>
            </a:r>
            <a:r>
              <a:rPr lang="zh-CN" altLang="en-US" sz="1600" dirty="0">
                <a:solidFill>
                  <a:srgbClr val="191B1F"/>
                </a:solidFill>
                <a:latin typeface="新宋体" panose="02010609030101010101" pitchFamily="49" charset="-122"/>
                <a:ea typeface="新宋体" panose="02010609030101010101" pitchFamily="49" charset="-122"/>
              </a:rPr>
              <a:t>是一个需要对多个文档进行推理的问答数据集</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b="1" dirty="0">
                <a:solidFill>
                  <a:srgbClr val="191B1F"/>
                </a:solidFill>
                <a:latin typeface="新宋体" panose="02010609030101010101" pitchFamily="49" charset="-122"/>
                <a:ea typeface="新宋体" panose="02010609030101010101" pitchFamily="49" charset="-122"/>
              </a:rPr>
              <a:t>编程</a:t>
            </a:r>
            <a:r>
              <a:rPr lang="zh-CN" altLang="en-US" sz="1600" dirty="0">
                <a:solidFill>
                  <a:srgbClr val="191B1F"/>
                </a:solidFill>
                <a:latin typeface="新宋体" panose="02010609030101010101" pitchFamily="49" charset="-122"/>
                <a:ea typeface="新宋体" panose="02010609030101010101" pitchFamily="49" charset="-122"/>
              </a:rPr>
              <a:t>：自我反思的智能体在 </a:t>
            </a:r>
            <a:r>
              <a:rPr lang="en-US" altLang="zh-CN" sz="1600" dirty="0" err="1">
                <a:solidFill>
                  <a:srgbClr val="191B1F"/>
                </a:solidFill>
                <a:latin typeface="新宋体" panose="02010609030101010101" pitchFamily="49" charset="-122"/>
                <a:ea typeface="新宋体" panose="02010609030101010101" pitchFamily="49" charset="-122"/>
              </a:rPr>
              <a:t>HumanEval</a:t>
            </a:r>
            <a:r>
              <a:rPr lang="en-US" altLang="zh-CN" sz="1600" dirty="0">
                <a:solidFill>
                  <a:srgbClr val="191B1F"/>
                </a:solidFill>
                <a:latin typeface="新宋体" panose="02010609030101010101" pitchFamily="49" charset="-122"/>
                <a:ea typeface="新宋体" panose="02010609030101010101" pitchFamily="49" charset="-122"/>
              </a:rPr>
              <a:t> </a:t>
            </a:r>
            <a:r>
              <a:rPr lang="zh-CN" altLang="en-US" sz="1600" dirty="0">
                <a:solidFill>
                  <a:srgbClr val="191B1F"/>
                </a:solidFill>
                <a:latin typeface="新宋体" panose="02010609030101010101" pitchFamily="49" charset="-122"/>
                <a:ea typeface="新宋体" panose="02010609030101010101" pitchFamily="49" charset="-122"/>
              </a:rPr>
              <a:t>和 </a:t>
            </a:r>
            <a:r>
              <a:rPr lang="en-US" altLang="zh-CN" sz="1600" dirty="0">
                <a:solidFill>
                  <a:srgbClr val="191B1F"/>
                </a:solidFill>
                <a:latin typeface="新宋体" panose="02010609030101010101" pitchFamily="49" charset="-122"/>
                <a:ea typeface="新宋体" panose="02010609030101010101" pitchFamily="49" charset="-122"/>
              </a:rPr>
              <a:t>MBPP </a:t>
            </a:r>
            <a:r>
              <a:rPr lang="zh-CN" altLang="en-US" sz="1600" dirty="0">
                <a:solidFill>
                  <a:srgbClr val="191B1F"/>
                </a:solidFill>
                <a:latin typeface="新宋体" panose="02010609030101010101" pitchFamily="49" charset="-122"/>
                <a:ea typeface="新宋体" panose="02010609030101010101" pitchFamily="49" charset="-122"/>
              </a:rPr>
              <a:t>等基准测试上编写出了更好的代码，在某些情况下实现 </a:t>
            </a:r>
            <a:r>
              <a:rPr lang="en-US" altLang="zh-CN" sz="1600" dirty="0">
                <a:solidFill>
                  <a:srgbClr val="191B1F"/>
                </a:solidFill>
                <a:latin typeface="新宋体" panose="02010609030101010101" pitchFamily="49" charset="-122"/>
                <a:ea typeface="新宋体" panose="02010609030101010101" pitchFamily="49" charset="-122"/>
              </a:rPr>
              <a:t>SOTA </a:t>
            </a:r>
            <a:r>
              <a:rPr lang="zh-CN" altLang="en-US" sz="1600" dirty="0">
                <a:solidFill>
                  <a:srgbClr val="191B1F"/>
                </a:solidFill>
                <a:latin typeface="新宋体" panose="02010609030101010101" pitchFamily="49" charset="-122"/>
                <a:ea typeface="新宋体" panose="02010609030101010101" pitchFamily="49" charset="-122"/>
              </a:rPr>
              <a:t>结果</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a:solidFill>
                <a:srgbClr val="191B1F"/>
              </a:solidFill>
              <a:latin typeface="新宋体" panose="02010609030101010101" pitchFamily="49" charset="-122"/>
              <a:ea typeface="新宋体" panose="02010609030101010101" pitchFamily="49" charset="-122"/>
            </a:endParaRPr>
          </a:p>
        </p:txBody>
      </p:sp>
      <p:sp>
        <p:nvSpPr>
          <p:cNvPr id="18" name="矩形 17"/>
          <p:cNvSpPr/>
          <p:nvPr/>
        </p:nvSpPr>
        <p:spPr>
          <a:xfrm>
            <a:off x="8844587" y="1294842"/>
            <a:ext cx="2943764" cy="3046988"/>
          </a:xfrm>
          <a:prstGeom prst="rect">
            <a:avLst/>
          </a:prstGeom>
        </p:spPr>
        <p:txBody>
          <a:bodyPr wrap="square">
            <a:spAutoFit/>
          </a:bodyPr>
          <a:lstStyle/>
          <a:p>
            <a:r>
              <a:rPr lang="zh-CN" altLang="en-US" sz="1600" dirty="0">
                <a:solidFill>
                  <a:srgbClr val="191B1F"/>
                </a:solidFill>
                <a:latin typeface="新宋体" panose="02010609030101010101" pitchFamily="49" charset="-122"/>
                <a:ea typeface="新宋体" panose="02010609030101010101" pitchFamily="49" charset="-122"/>
              </a:rPr>
              <a:t>依赖自我评估能力：反思依赖于智能体准确评估其表现并产生有用反思的能力。这可能是具有挑战性的，尤其是对于复杂的任务，但随着模型功能的不断改进，预计自我反思会随着时间的推移而变得更好</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a:p>
            <a:r>
              <a:rPr lang="zh-CN" altLang="en-US" sz="1600" dirty="0">
                <a:solidFill>
                  <a:srgbClr val="191B1F"/>
                </a:solidFill>
                <a:latin typeface="新宋体" panose="02010609030101010101" pitchFamily="49" charset="-122"/>
                <a:ea typeface="新宋体" panose="02010609030101010101" pitchFamily="49" charset="-122"/>
              </a:rPr>
              <a:t>长期记忆限制：自我反思使用最大容量的滑动窗口，但对于更复杂的任务，使用向量嵌入或 </a:t>
            </a:r>
            <a:r>
              <a:rPr lang="en-US" altLang="zh-CN" sz="1600" dirty="0">
                <a:solidFill>
                  <a:srgbClr val="191B1F"/>
                </a:solidFill>
                <a:latin typeface="新宋体" panose="02010609030101010101" pitchFamily="49" charset="-122"/>
                <a:ea typeface="新宋体" panose="02010609030101010101" pitchFamily="49" charset="-122"/>
              </a:rPr>
              <a:t>SQL </a:t>
            </a:r>
            <a:r>
              <a:rPr lang="zh-CN" altLang="en-US" sz="1600" dirty="0">
                <a:solidFill>
                  <a:srgbClr val="191B1F"/>
                </a:solidFill>
                <a:latin typeface="新宋体" panose="02010609030101010101" pitchFamily="49" charset="-122"/>
                <a:ea typeface="新宋体" panose="02010609030101010101" pitchFamily="49" charset="-122"/>
              </a:rPr>
              <a:t>数据库等高级结构可能会更有利</a:t>
            </a:r>
            <a:r>
              <a:rPr lang="zh-CN" altLang="en-US" sz="1600" dirty="0" smtClean="0">
                <a:solidFill>
                  <a:srgbClr val="191B1F"/>
                </a:solidFill>
                <a:latin typeface="新宋体" panose="02010609030101010101" pitchFamily="49" charset="-122"/>
                <a:ea typeface="新宋体" panose="02010609030101010101" pitchFamily="49" charset="-122"/>
              </a:rPr>
              <a:t>。</a:t>
            </a:r>
            <a:endParaRPr lang="en-US" altLang="zh-CN" sz="1600" dirty="0" smtClean="0">
              <a:solidFill>
                <a:srgbClr val="191B1F"/>
              </a:solidFill>
              <a:latin typeface="新宋体" panose="02010609030101010101" pitchFamily="49" charset="-122"/>
              <a:ea typeface="新宋体" panose="02010609030101010101" pitchFamily="49" charset="-122"/>
            </a:endParaRPr>
          </a:p>
        </p:txBody>
      </p:sp>
      <p:sp>
        <p:nvSpPr>
          <p:cNvPr id="3" name="矩形 2"/>
          <p:cNvSpPr/>
          <p:nvPr/>
        </p:nvSpPr>
        <p:spPr>
          <a:xfrm>
            <a:off x="9148258" y="5702845"/>
            <a:ext cx="1723549" cy="369332"/>
          </a:xfrm>
          <a:prstGeom prst="rect">
            <a:avLst/>
          </a:prstGeom>
        </p:spPr>
        <p:txBody>
          <a:bodyPr wrap="none">
            <a:spAutoFit/>
          </a:bodyPr>
          <a:lstStyle/>
          <a:p>
            <a:r>
              <a:rPr lang="zh-CN" altLang="en-US" dirty="0" smtClean="0">
                <a:hlinkClick r:id="rId3"/>
              </a:rPr>
              <a:t>示例：</a:t>
            </a:r>
            <a:r>
              <a:rPr lang="en-US" altLang="zh-CN" dirty="0" err="1" smtClean="0">
                <a:hlinkClick r:id="rId3"/>
              </a:rPr>
              <a:t>reflexion</a:t>
            </a:r>
            <a:endParaRPr lang="zh-CN" altLang="en-US" dirty="0"/>
          </a:p>
        </p:txBody>
      </p:sp>
    </p:spTree>
    <p:extLst>
      <p:ext uri="{BB962C8B-B14F-4D97-AF65-F5344CB8AC3E}">
        <p14:creationId xmlns:p14="http://schemas.microsoft.com/office/powerpoint/2010/main" val="3073562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推理</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行动</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观察：</a:t>
            </a:r>
            <a:r>
              <a:rPr lang="en-US" altLang="zh-CN" sz="2400" dirty="0" err="1" smtClean="0">
                <a:solidFill>
                  <a:srgbClr val="3856F5"/>
                </a:solidFill>
                <a:latin typeface="微软雅黑" panose="020B0503020204020204" pitchFamily="34" charset="-122"/>
                <a:ea typeface="微软雅黑" panose="020B0503020204020204" pitchFamily="34" charset="-122"/>
              </a:rPr>
              <a:t>ReAct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000" dirty="0" smtClean="0">
                <a:solidFill>
                  <a:srgbClr val="3856F5"/>
                </a:solidFill>
                <a:latin typeface="微软雅黑" panose="020B0503020204020204" pitchFamily="34" charset="-122"/>
                <a:ea typeface="微软雅黑" panose="020B0503020204020204" pitchFamily="34" charset="-122"/>
              </a:rPr>
              <a:t>Thought -&gt; Action -&gt; Observation</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527893" y="3035213"/>
            <a:ext cx="10932683" cy="3293209"/>
          </a:xfrm>
          <a:prstGeom prst="rect">
            <a:avLst/>
          </a:prstGeom>
        </p:spPr>
        <p:txBody>
          <a:bodyPr wrap="square">
            <a:spAutoFit/>
          </a:bodyPr>
          <a:lstStyle/>
          <a:p>
            <a:r>
              <a:rPr lang="en-US" altLang="zh-CN" sz="1600" dirty="0">
                <a:solidFill>
                  <a:srgbClr val="191B1F"/>
                </a:solidFill>
                <a:latin typeface="新宋体" panose="02010609030101010101" pitchFamily="49" charset="-122"/>
                <a:ea typeface="新宋体" panose="02010609030101010101" pitchFamily="49" charset="-122"/>
              </a:rPr>
              <a:t>Answer the following questions as best you can. If it is in order, you can use some tools appropriately. </a:t>
            </a:r>
          </a:p>
          <a:p>
            <a:r>
              <a:rPr lang="en-US" altLang="zh-CN" sz="1600" dirty="0">
                <a:solidFill>
                  <a:srgbClr val="191B1F"/>
                </a:solidFill>
                <a:latin typeface="新宋体" panose="02010609030101010101" pitchFamily="49" charset="-122"/>
                <a:ea typeface="新宋体" panose="02010609030101010101" pitchFamily="49" charset="-122"/>
              </a:rPr>
              <a:t>You have access to the following tools</a:t>
            </a:r>
            <a:r>
              <a:rPr lang="en-US" altLang="zh-CN" sz="1600" dirty="0" smtClean="0">
                <a:solidFill>
                  <a:srgbClr val="191B1F"/>
                </a:solidFill>
                <a:latin typeface="新宋体" panose="02010609030101010101" pitchFamily="49" charset="-122"/>
                <a:ea typeface="新宋体" panose="02010609030101010101" pitchFamily="49" charset="-122"/>
              </a:rPr>
              <a:t>:</a:t>
            </a:r>
            <a:endParaRPr lang="en-US" altLang="zh-CN" sz="1600" dirty="0">
              <a:solidFill>
                <a:srgbClr val="191B1F"/>
              </a:solidFill>
              <a:latin typeface="新宋体" panose="02010609030101010101" pitchFamily="49" charset="-122"/>
              <a:ea typeface="新宋体" panose="02010609030101010101" pitchFamily="49" charset="-122"/>
            </a:endParaRPr>
          </a:p>
          <a:p>
            <a:r>
              <a:rPr lang="en-US" altLang="zh-CN" sz="1600" dirty="0" smtClean="0">
                <a:solidFill>
                  <a:srgbClr val="FF0000"/>
                </a:solidFill>
                <a:latin typeface="新宋体" panose="02010609030101010101" pitchFamily="49" charset="-122"/>
                <a:ea typeface="新宋体" panose="02010609030101010101" pitchFamily="49" charset="-122"/>
              </a:rPr>
              <a:t>{tools}</a:t>
            </a:r>
          </a:p>
          <a:p>
            <a:endParaRPr lang="en-US" altLang="zh-CN" sz="1600" dirty="0">
              <a:solidFill>
                <a:srgbClr val="191B1F"/>
              </a:solidFill>
              <a:latin typeface="新宋体" panose="02010609030101010101" pitchFamily="49" charset="-122"/>
              <a:ea typeface="新宋体" panose="02010609030101010101" pitchFamily="49" charset="-122"/>
            </a:endParaRPr>
          </a:p>
          <a:p>
            <a:r>
              <a:rPr lang="en-US" altLang="zh-CN" sz="1600" dirty="0">
                <a:solidFill>
                  <a:srgbClr val="191B1F"/>
                </a:solidFill>
                <a:latin typeface="新宋体" panose="02010609030101010101" pitchFamily="49" charset="-122"/>
                <a:ea typeface="新宋体" panose="02010609030101010101" pitchFamily="49" charset="-122"/>
              </a:rPr>
              <a:t>Use the following format:</a:t>
            </a:r>
          </a:p>
          <a:p>
            <a:r>
              <a:rPr lang="en-US" altLang="zh-CN" sz="1600" dirty="0">
                <a:solidFill>
                  <a:srgbClr val="FF0000"/>
                </a:solidFill>
                <a:latin typeface="新宋体" panose="02010609030101010101" pitchFamily="49" charset="-122"/>
                <a:ea typeface="新宋体" panose="02010609030101010101" pitchFamily="49" charset="-122"/>
              </a:rPr>
              <a:t>Question</a:t>
            </a:r>
            <a:r>
              <a:rPr lang="en-US" altLang="zh-CN" sz="1600" dirty="0">
                <a:solidFill>
                  <a:srgbClr val="191B1F"/>
                </a:solidFill>
                <a:latin typeface="新宋体" panose="02010609030101010101" pitchFamily="49" charset="-122"/>
                <a:ea typeface="新宋体" panose="02010609030101010101" pitchFamily="49" charset="-122"/>
              </a:rPr>
              <a:t>: the input question you must answer</a:t>
            </a:r>
          </a:p>
          <a:p>
            <a:r>
              <a:rPr lang="en-US" altLang="zh-CN" sz="1600" dirty="0">
                <a:solidFill>
                  <a:srgbClr val="FF0000"/>
                </a:solidFill>
                <a:latin typeface="新宋体" panose="02010609030101010101" pitchFamily="49" charset="-122"/>
                <a:ea typeface="新宋体" panose="02010609030101010101" pitchFamily="49" charset="-122"/>
              </a:rPr>
              <a:t>Thought</a:t>
            </a:r>
            <a:r>
              <a:rPr lang="en-US" altLang="zh-CN" sz="1600" dirty="0">
                <a:solidFill>
                  <a:srgbClr val="191B1F"/>
                </a:solidFill>
                <a:latin typeface="新宋体" panose="02010609030101010101" pitchFamily="49" charset="-122"/>
                <a:ea typeface="新宋体" panose="02010609030101010101" pitchFamily="49" charset="-122"/>
              </a:rPr>
              <a:t>: you should always think about what to do and what tools to use.</a:t>
            </a:r>
          </a:p>
          <a:p>
            <a:r>
              <a:rPr lang="en-US" altLang="zh-CN" sz="1600" dirty="0">
                <a:solidFill>
                  <a:srgbClr val="FF0000"/>
                </a:solidFill>
                <a:latin typeface="新宋体" panose="02010609030101010101" pitchFamily="49" charset="-122"/>
                <a:ea typeface="新宋体" panose="02010609030101010101" pitchFamily="49" charset="-122"/>
              </a:rPr>
              <a:t>Action</a:t>
            </a:r>
            <a:r>
              <a:rPr lang="en-US" altLang="zh-CN" sz="1600" dirty="0">
                <a:solidFill>
                  <a:srgbClr val="191B1F"/>
                </a:solidFill>
                <a:latin typeface="新宋体" panose="02010609030101010101" pitchFamily="49" charset="-122"/>
                <a:ea typeface="新宋体" panose="02010609030101010101" pitchFamily="49" charset="-122"/>
              </a:rPr>
              <a:t>: the action to take, should be one of [{</a:t>
            </a:r>
            <a:r>
              <a:rPr lang="en-US" altLang="zh-CN" sz="1600" dirty="0" err="1">
                <a:solidFill>
                  <a:srgbClr val="191B1F"/>
                </a:solidFill>
                <a:latin typeface="新宋体" panose="02010609030101010101" pitchFamily="49" charset="-122"/>
                <a:ea typeface="新宋体" panose="02010609030101010101" pitchFamily="49" charset="-122"/>
              </a:rPr>
              <a:t>tool_names</a:t>
            </a:r>
            <a:r>
              <a:rPr lang="en-US" altLang="zh-CN" sz="1600" dirty="0">
                <a:solidFill>
                  <a:srgbClr val="191B1F"/>
                </a:solidFill>
                <a:latin typeface="新宋体" panose="02010609030101010101" pitchFamily="49" charset="-122"/>
                <a:ea typeface="新宋体" panose="02010609030101010101" pitchFamily="49" charset="-122"/>
              </a:rPr>
              <a:t>}]</a:t>
            </a:r>
          </a:p>
          <a:p>
            <a:r>
              <a:rPr lang="en-US" altLang="zh-CN" sz="1600" dirty="0">
                <a:solidFill>
                  <a:srgbClr val="FF0000"/>
                </a:solidFill>
                <a:latin typeface="新宋体" panose="02010609030101010101" pitchFamily="49" charset="-122"/>
                <a:ea typeface="新宋体" panose="02010609030101010101" pitchFamily="49" charset="-122"/>
              </a:rPr>
              <a:t>Action Input</a:t>
            </a:r>
            <a:r>
              <a:rPr lang="en-US" altLang="zh-CN" sz="1600" dirty="0">
                <a:solidFill>
                  <a:srgbClr val="191B1F"/>
                </a:solidFill>
                <a:latin typeface="新宋体" panose="02010609030101010101" pitchFamily="49" charset="-122"/>
                <a:ea typeface="新宋体" panose="02010609030101010101" pitchFamily="49" charset="-122"/>
              </a:rPr>
              <a:t>: the input to the action</a:t>
            </a:r>
          </a:p>
          <a:p>
            <a:r>
              <a:rPr lang="en-US" altLang="zh-CN" sz="1600" dirty="0">
                <a:solidFill>
                  <a:srgbClr val="FF0000"/>
                </a:solidFill>
                <a:latin typeface="新宋体" panose="02010609030101010101" pitchFamily="49" charset="-122"/>
                <a:ea typeface="新宋体" panose="02010609030101010101" pitchFamily="49" charset="-122"/>
              </a:rPr>
              <a:t>Observation</a:t>
            </a:r>
            <a:r>
              <a:rPr lang="en-US" altLang="zh-CN" sz="1600" dirty="0">
                <a:solidFill>
                  <a:srgbClr val="191B1F"/>
                </a:solidFill>
                <a:latin typeface="新宋体" panose="02010609030101010101" pitchFamily="49" charset="-122"/>
                <a:ea typeface="新宋体" panose="02010609030101010101" pitchFamily="49" charset="-122"/>
              </a:rPr>
              <a:t>: the result of the action</a:t>
            </a:r>
          </a:p>
          <a:p>
            <a:r>
              <a:rPr lang="en-US" altLang="zh-CN" sz="1600" dirty="0">
                <a:solidFill>
                  <a:srgbClr val="191B1F"/>
                </a:solidFill>
                <a:latin typeface="新宋体" panose="02010609030101010101" pitchFamily="49" charset="-122"/>
                <a:ea typeface="新宋体" panose="02010609030101010101" pitchFamily="49" charset="-122"/>
              </a:rPr>
              <a:t>... (this Thought/Action/Action Input/Observation can be repeated zero or more times)</a:t>
            </a:r>
          </a:p>
          <a:p>
            <a:r>
              <a:rPr lang="en-US" altLang="zh-CN" sz="1600" dirty="0">
                <a:solidFill>
                  <a:srgbClr val="FF0000"/>
                </a:solidFill>
                <a:latin typeface="新宋体" panose="02010609030101010101" pitchFamily="49" charset="-122"/>
                <a:ea typeface="新宋体" panose="02010609030101010101" pitchFamily="49" charset="-122"/>
              </a:rPr>
              <a:t>Thought</a:t>
            </a:r>
            <a:r>
              <a:rPr lang="en-US" altLang="zh-CN" sz="1600" dirty="0">
                <a:solidFill>
                  <a:srgbClr val="191B1F"/>
                </a:solidFill>
                <a:latin typeface="新宋体" panose="02010609030101010101" pitchFamily="49" charset="-122"/>
                <a:ea typeface="新宋体" panose="02010609030101010101" pitchFamily="49" charset="-122"/>
              </a:rPr>
              <a:t>: I now know the final answer</a:t>
            </a:r>
          </a:p>
          <a:p>
            <a:r>
              <a:rPr lang="en-US" altLang="zh-CN" sz="1600" dirty="0">
                <a:solidFill>
                  <a:srgbClr val="FF0000"/>
                </a:solidFill>
                <a:latin typeface="新宋体" panose="02010609030101010101" pitchFamily="49" charset="-122"/>
                <a:ea typeface="新宋体" panose="02010609030101010101" pitchFamily="49" charset="-122"/>
              </a:rPr>
              <a:t>Final Answer</a:t>
            </a:r>
            <a:r>
              <a:rPr lang="en-US" altLang="zh-CN" sz="1600" dirty="0">
                <a:solidFill>
                  <a:srgbClr val="191B1F"/>
                </a:solidFill>
                <a:latin typeface="新宋体" panose="02010609030101010101" pitchFamily="49" charset="-122"/>
                <a:ea typeface="新宋体" panose="02010609030101010101" pitchFamily="49" charset="-122"/>
              </a:rPr>
              <a:t>: the final answer to the original input question</a:t>
            </a: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t="21061"/>
          <a:stretch/>
        </p:blipFill>
        <p:spPr>
          <a:xfrm>
            <a:off x="527893" y="635428"/>
            <a:ext cx="10932683" cy="2401722"/>
          </a:xfrm>
          <a:prstGeom prst="rect">
            <a:avLst/>
          </a:prstGeom>
        </p:spPr>
      </p:pic>
      <p:sp>
        <p:nvSpPr>
          <p:cNvPr id="20" name="矩形 19"/>
          <p:cNvSpPr/>
          <p:nvPr/>
        </p:nvSpPr>
        <p:spPr>
          <a:xfrm>
            <a:off x="100787" y="6462612"/>
            <a:ext cx="9533379" cy="369332"/>
          </a:xfrm>
          <a:prstGeom prst="rect">
            <a:avLst/>
          </a:prstGeom>
        </p:spPr>
        <p:txBody>
          <a:bodyPr wrap="none">
            <a:spAutoFit/>
          </a:bodyPr>
          <a:lstStyle/>
          <a:p>
            <a:r>
              <a:rPr lang="en-US" altLang="zh-CN" i="1" dirty="0">
                <a:solidFill>
                  <a:srgbClr val="0070C0"/>
                </a:solidFill>
                <a:latin typeface="-apple-system"/>
              </a:rPr>
              <a:t>《</a:t>
            </a:r>
            <a:r>
              <a:rPr lang="en-US" altLang="zh-CN" i="1" dirty="0" smtClean="0">
                <a:solidFill>
                  <a:srgbClr val="0070C0"/>
                </a:solidFill>
                <a:latin typeface="-apple-system"/>
              </a:rPr>
              <a:t>REACT: SYNERGIZING REASONING AND ACTING IN LANGUAGE MODELS</a:t>
            </a:r>
            <a:r>
              <a:rPr lang="en-US" altLang="zh-CN" i="1" dirty="0">
                <a:solidFill>
                  <a:srgbClr val="0070C0"/>
                </a:solidFill>
                <a:latin typeface="-apple-system"/>
              </a:rPr>
              <a:t>》</a:t>
            </a:r>
            <a:r>
              <a:rPr lang="zh-CN" altLang="en-US" i="1" dirty="0" smtClean="0">
                <a:solidFill>
                  <a:srgbClr val="0070C0"/>
                </a:solidFill>
                <a:latin typeface="-apple-system"/>
              </a:rPr>
              <a:t>，</a:t>
            </a:r>
            <a:r>
              <a:rPr lang="en-US" altLang="zh-CN" i="1" dirty="0" smtClean="0">
                <a:solidFill>
                  <a:srgbClr val="0070C0"/>
                </a:solidFill>
                <a:latin typeface="-apple-system"/>
              </a:rPr>
              <a:t>Princeton, Google</a:t>
            </a:r>
            <a:endParaRPr lang="zh-CN" altLang="en-US" i="1" dirty="0">
              <a:solidFill>
                <a:srgbClr val="0070C0"/>
              </a:solidFill>
            </a:endParaRPr>
          </a:p>
        </p:txBody>
      </p:sp>
    </p:spTree>
    <p:extLst>
      <p:ext uri="{BB962C8B-B14F-4D97-AF65-F5344CB8AC3E}">
        <p14:creationId xmlns:p14="http://schemas.microsoft.com/office/powerpoint/2010/main" val="14071231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扩展</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能力，使用外部工具：</a:t>
            </a:r>
            <a:r>
              <a:rPr lang="en-US" altLang="zh-CN" sz="2400" dirty="0" smtClean="0">
                <a:solidFill>
                  <a:srgbClr val="3856F5"/>
                </a:solidFill>
                <a:latin typeface="微软雅黑" panose="020B0503020204020204" pitchFamily="34" charset="-122"/>
                <a:ea typeface="微软雅黑" panose="020B0503020204020204" pitchFamily="34" charset="-122"/>
              </a:rPr>
              <a:t>Tool Use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1601800" y="2149642"/>
            <a:ext cx="2676504"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grpSp>
        <p:nvGrpSpPr>
          <p:cNvPr id="21" name="组合 20"/>
          <p:cNvGrpSpPr/>
          <p:nvPr/>
        </p:nvGrpSpPr>
        <p:grpSpPr>
          <a:xfrm>
            <a:off x="474625" y="818495"/>
            <a:ext cx="2160000" cy="864000"/>
            <a:chOff x="4718200" y="818495"/>
            <a:chExt cx="2160000" cy="864000"/>
          </a:xfrm>
        </p:grpSpPr>
        <p:sp>
          <p:nvSpPr>
            <p:cNvPr id="5" name="矩形 4"/>
            <p:cNvSpPr/>
            <p:nvPr/>
          </p:nvSpPr>
          <p:spPr>
            <a:xfrm>
              <a:off x="4718200" y="818495"/>
              <a:ext cx="2160000" cy="864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0" name="矩形 19"/>
            <p:cNvSpPr/>
            <p:nvPr/>
          </p:nvSpPr>
          <p:spPr>
            <a:xfrm>
              <a:off x="4789249" y="891411"/>
              <a:ext cx="2016000" cy="720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effectLst/>
                  <a:uFillTx/>
                  <a:latin typeface="+mn-lt"/>
                  <a:ea typeface="+mn-ea"/>
                  <a:cs typeface="+mn-cs"/>
                  <a:sym typeface="等线"/>
                </a:rPr>
                <a:t>用户</a:t>
              </a:r>
              <a:endParaRPr kumimoji="0" lang="zh-CN" altLang="en-US" sz="1800" b="0" i="0" u="none" strike="noStrike" cap="none" spc="0" normalizeH="0" baseline="0" dirty="0">
                <a:ln>
                  <a:noFill/>
                </a:ln>
                <a:effectLst/>
                <a:uFillTx/>
                <a:latin typeface="+mn-lt"/>
                <a:ea typeface="+mn-ea"/>
                <a:cs typeface="+mn-cs"/>
                <a:sym typeface="等线"/>
              </a:endParaRPr>
            </a:p>
          </p:txBody>
        </p:sp>
      </p:grpSp>
      <p:grpSp>
        <p:nvGrpSpPr>
          <p:cNvPr id="22" name="组合 21"/>
          <p:cNvGrpSpPr/>
          <p:nvPr/>
        </p:nvGrpSpPr>
        <p:grpSpPr>
          <a:xfrm>
            <a:off x="3199255" y="818495"/>
            <a:ext cx="2160000" cy="864000"/>
            <a:chOff x="4718200" y="818495"/>
            <a:chExt cx="2160000" cy="864000"/>
          </a:xfrm>
        </p:grpSpPr>
        <p:sp>
          <p:nvSpPr>
            <p:cNvPr id="23" name="矩形 22"/>
            <p:cNvSpPr/>
            <p:nvPr/>
          </p:nvSpPr>
          <p:spPr>
            <a:xfrm>
              <a:off x="4718200" y="818495"/>
              <a:ext cx="2160000" cy="864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4" name="矩形 23"/>
            <p:cNvSpPr/>
            <p:nvPr/>
          </p:nvSpPr>
          <p:spPr>
            <a:xfrm>
              <a:off x="4789249" y="891411"/>
              <a:ext cx="2016000" cy="720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mn-lt"/>
                  <a:ea typeface="+mn-ea"/>
                  <a:cs typeface="+mn-cs"/>
                  <a:sym typeface="等线"/>
                </a:rPr>
                <a:t>Agent</a:t>
              </a:r>
              <a:endParaRPr kumimoji="0" lang="zh-CN" altLang="en-US" sz="1800" b="0" i="0" u="none" strike="noStrike" cap="none" spc="0" normalizeH="0" baseline="0" dirty="0">
                <a:ln>
                  <a:noFill/>
                </a:ln>
                <a:effectLst/>
                <a:uFillTx/>
                <a:latin typeface="+mn-lt"/>
                <a:ea typeface="+mn-ea"/>
                <a:cs typeface="+mn-cs"/>
                <a:sym typeface="等线"/>
              </a:endParaRPr>
            </a:p>
          </p:txBody>
        </p:sp>
      </p:grpSp>
      <p:grpSp>
        <p:nvGrpSpPr>
          <p:cNvPr id="25" name="组合 24"/>
          <p:cNvGrpSpPr/>
          <p:nvPr/>
        </p:nvGrpSpPr>
        <p:grpSpPr>
          <a:xfrm>
            <a:off x="6546230" y="818495"/>
            <a:ext cx="2160000" cy="864000"/>
            <a:chOff x="4718200" y="818495"/>
            <a:chExt cx="2160000" cy="864000"/>
          </a:xfrm>
        </p:grpSpPr>
        <p:sp>
          <p:nvSpPr>
            <p:cNvPr id="26" name="矩形 25"/>
            <p:cNvSpPr/>
            <p:nvPr/>
          </p:nvSpPr>
          <p:spPr>
            <a:xfrm>
              <a:off x="4718200" y="818495"/>
              <a:ext cx="2160000" cy="864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7" name="矩形 26"/>
            <p:cNvSpPr/>
            <p:nvPr/>
          </p:nvSpPr>
          <p:spPr>
            <a:xfrm>
              <a:off x="4789249" y="891411"/>
              <a:ext cx="2016000" cy="720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mn-lt"/>
                  <a:ea typeface="+mn-ea"/>
                  <a:cs typeface="+mn-cs"/>
                  <a:sym typeface="等线"/>
                </a:rPr>
                <a:t>LLM</a:t>
              </a:r>
              <a:endParaRPr kumimoji="0" lang="zh-CN" altLang="en-US" sz="1800" b="0" i="0" u="none" strike="noStrike" cap="none" spc="0" normalizeH="0" baseline="0" dirty="0">
                <a:ln>
                  <a:noFill/>
                </a:ln>
                <a:effectLst/>
                <a:uFillTx/>
                <a:latin typeface="+mn-lt"/>
                <a:ea typeface="+mn-ea"/>
                <a:cs typeface="+mn-cs"/>
                <a:sym typeface="等线"/>
              </a:endParaRPr>
            </a:p>
          </p:txBody>
        </p:sp>
      </p:grpSp>
      <p:cxnSp>
        <p:nvCxnSpPr>
          <p:cNvPr id="28" name="直接箭头连接符 27"/>
          <p:cNvCxnSpPr/>
          <p:nvPr/>
        </p:nvCxnSpPr>
        <p:spPr>
          <a:xfrm>
            <a:off x="1553674" y="1687611"/>
            <a:ext cx="0" cy="5170389"/>
          </a:xfrm>
          <a:prstGeom prst="straightConnector1">
            <a:avLst/>
          </a:prstGeom>
          <a:noFill/>
          <a:ln w="19050" cap="flat">
            <a:solidFill>
              <a:schemeClr val="accent1">
                <a:lumMod val="50000"/>
              </a:schemeClr>
            </a:solidFill>
            <a:prstDash val="dash"/>
            <a:round/>
            <a:tailEnd type="none" w="lg" len="lg"/>
          </a:ln>
          <a:effectLst/>
          <a:sp3d/>
        </p:spPr>
        <p:style>
          <a:lnRef idx="0">
            <a:scrgbClr r="0" g="0" b="0"/>
          </a:lnRef>
          <a:fillRef idx="0">
            <a:scrgbClr r="0" g="0" b="0"/>
          </a:fillRef>
          <a:effectRef idx="0">
            <a:scrgbClr r="0" g="0" b="0"/>
          </a:effectRef>
          <a:fontRef idx="none"/>
        </p:style>
      </p:cxnSp>
      <p:cxnSp>
        <p:nvCxnSpPr>
          <p:cNvPr id="32" name="直接箭头连接符 31"/>
          <p:cNvCxnSpPr/>
          <p:nvPr/>
        </p:nvCxnSpPr>
        <p:spPr>
          <a:xfrm>
            <a:off x="4278304" y="1736524"/>
            <a:ext cx="0" cy="5170389"/>
          </a:xfrm>
          <a:prstGeom prst="straightConnector1">
            <a:avLst/>
          </a:prstGeom>
          <a:noFill/>
          <a:ln w="19050" cap="flat">
            <a:solidFill>
              <a:schemeClr val="accent1">
                <a:lumMod val="50000"/>
              </a:schemeClr>
            </a:solidFill>
            <a:prstDash val="dash"/>
            <a:round/>
            <a:tailEnd type="none" w="lg" len="lg"/>
          </a:ln>
          <a:effectLst/>
          <a:sp3d/>
        </p:spPr>
        <p:style>
          <a:lnRef idx="0">
            <a:scrgbClr r="0" g="0" b="0"/>
          </a:lnRef>
          <a:fillRef idx="0">
            <a:scrgbClr r="0" g="0" b="0"/>
          </a:fillRef>
          <a:effectRef idx="0">
            <a:scrgbClr r="0" g="0" b="0"/>
          </a:effectRef>
          <a:fontRef idx="none"/>
        </p:style>
      </p:cxnSp>
      <p:grpSp>
        <p:nvGrpSpPr>
          <p:cNvPr id="33" name="组合 32"/>
          <p:cNvGrpSpPr/>
          <p:nvPr/>
        </p:nvGrpSpPr>
        <p:grpSpPr>
          <a:xfrm>
            <a:off x="9424946" y="818495"/>
            <a:ext cx="2160000" cy="864000"/>
            <a:chOff x="4718200" y="818495"/>
            <a:chExt cx="2160000" cy="864000"/>
          </a:xfrm>
        </p:grpSpPr>
        <p:sp>
          <p:nvSpPr>
            <p:cNvPr id="34" name="矩形 33"/>
            <p:cNvSpPr/>
            <p:nvPr/>
          </p:nvSpPr>
          <p:spPr>
            <a:xfrm>
              <a:off x="4718200" y="818495"/>
              <a:ext cx="2160000" cy="864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5" name="矩形 34"/>
            <p:cNvSpPr/>
            <p:nvPr/>
          </p:nvSpPr>
          <p:spPr>
            <a:xfrm>
              <a:off x="4789249" y="891411"/>
              <a:ext cx="2016000" cy="720000"/>
            </a:xfrm>
            <a:prstGeom prst="rect">
              <a:avLst/>
            </a:prstGeom>
            <a:noFill/>
            <a:ln w="19050" cap="flat" cmpd="sng">
              <a:solidFill>
                <a:schemeClr val="accent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mn-lt"/>
                  <a:ea typeface="+mn-ea"/>
                  <a:cs typeface="+mn-cs"/>
                  <a:sym typeface="等线"/>
                </a:rPr>
                <a:t>Tools</a:t>
              </a:r>
              <a:endParaRPr kumimoji="0" lang="zh-CN" altLang="en-US" sz="1800" b="0" i="0" u="none" strike="noStrike" cap="none" spc="0" normalizeH="0" baseline="0" dirty="0">
                <a:ln>
                  <a:noFill/>
                </a:ln>
                <a:effectLst/>
                <a:uFillTx/>
                <a:latin typeface="+mn-lt"/>
                <a:ea typeface="+mn-ea"/>
                <a:cs typeface="+mn-cs"/>
                <a:sym typeface="等线"/>
              </a:endParaRPr>
            </a:p>
          </p:txBody>
        </p:sp>
      </p:grpSp>
      <p:cxnSp>
        <p:nvCxnSpPr>
          <p:cNvPr id="36" name="直接箭头连接符 35"/>
          <p:cNvCxnSpPr/>
          <p:nvPr/>
        </p:nvCxnSpPr>
        <p:spPr>
          <a:xfrm>
            <a:off x="7637332" y="1642407"/>
            <a:ext cx="0" cy="5170389"/>
          </a:xfrm>
          <a:prstGeom prst="straightConnector1">
            <a:avLst/>
          </a:prstGeom>
          <a:noFill/>
          <a:ln w="19050" cap="flat">
            <a:solidFill>
              <a:schemeClr val="accent1">
                <a:lumMod val="50000"/>
              </a:schemeClr>
            </a:solidFill>
            <a:prstDash val="dash"/>
            <a:round/>
            <a:tailEnd type="none" w="lg" len="lg"/>
          </a:ln>
          <a:effectLst/>
          <a:sp3d/>
        </p:spPr>
        <p:style>
          <a:lnRef idx="0">
            <a:scrgbClr r="0" g="0" b="0"/>
          </a:lnRef>
          <a:fillRef idx="0">
            <a:scrgbClr r="0" g="0" b="0"/>
          </a:fillRef>
          <a:effectRef idx="0">
            <a:scrgbClr r="0" g="0" b="0"/>
          </a:effectRef>
          <a:fontRef idx="none"/>
        </p:style>
      </p:cxnSp>
      <p:cxnSp>
        <p:nvCxnSpPr>
          <p:cNvPr id="37" name="直接箭头连接符 36"/>
          <p:cNvCxnSpPr/>
          <p:nvPr/>
        </p:nvCxnSpPr>
        <p:spPr>
          <a:xfrm>
            <a:off x="10503995" y="1752021"/>
            <a:ext cx="0" cy="5170389"/>
          </a:xfrm>
          <a:prstGeom prst="straightConnector1">
            <a:avLst/>
          </a:prstGeom>
          <a:noFill/>
          <a:ln w="19050" cap="flat">
            <a:solidFill>
              <a:schemeClr val="accent1">
                <a:lumMod val="50000"/>
              </a:schemeClr>
            </a:solidFill>
            <a:prstDash val="dash"/>
            <a:round/>
            <a:tailEnd type="none" w="lg" len="lg"/>
          </a:ln>
          <a:effectLst/>
          <a:sp3d/>
        </p:spPr>
        <p:style>
          <a:lnRef idx="0">
            <a:scrgbClr r="0" g="0" b="0"/>
          </a:lnRef>
          <a:fillRef idx="0">
            <a:scrgbClr r="0" g="0" b="0"/>
          </a:fillRef>
          <a:effectRef idx="0">
            <a:scrgbClr r="0" g="0" b="0"/>
          </a:effectRef>
          <a:fontRef idx="none"/>
        </p:style>
      </p:cxnSp>
      <p:sp>
        <p:nvSpPr>
          <p:cNvPr id="41" name="矩形 40"/>
          <p:cNvSpPr/>
          <p:nvPr/>
        </p:nvSpPr>
        <p:spPr>
          <a:xfrm>
            <a:off x="2490691" y="1729890"/>
            <a:ext cx="1133900" cy="338554"/>
          </a:xfrm>
          <a:prstGeom prst="rect">
            <a:avLst/>
          </a:prstGeom>
        </p:spPr>
        <p:txBody>
          <a:bodyPr wrap="square">
            <a:spAutoFit/>
          </a:bodyPr>
          <a:lstStyle/>
          <a:p>
            <a:r>
              <a:rPr lang="en-US" altLang="zh-CN" sz="1600" dirty="0" smtClean="0">
                <a:solidFill>
                  <a:srgbClr val="191B1F"/>
                </a:solidFill>
                <a:latin typeface="新宋体" panose="02010609030101010101" pitchFamily="49" charset="-122"/>
                <a:ea typeface="新宋体" panose="02010609030101010101" pitchFamily="49" charset="-122"/>
              </a:rPr>
              <a:t>Prompt</a:t>
            </a:r>
            <a:endParaRPr lang="en-US" altLang="zh-CN" sz="1600" dirty="0">
              <a:solidFill>
                <a:srgbClr val="191B1F"/>
              </a:solidFill>
              <a:latin typeface="新宋体" panose="02010609030101010101" pitchFamily="49" charset="-122"/>
              <a:ea typeface="新宋体" panose="02010609030101010101" pitchFamily="49" charset="-122"/>
            </a:endParaRPr>
          </a:p>
        </p:txBody>
      </p:sp>
      <p:sp>
        <p:nvSpPr>
          <p:cNvPr id="17" name="圆角矩形 16"/>
          <p:cNvSpPr/>
          <p:nvPr/>
        </p:nvSpPr>
        <p:spPr>
          <a:xfrm>
            <a:off x="3170521" y="2356278"/>
            <a:ext cx="2376000" cy="1404000"/>
          </a:xfrm>
          <a:prstGeom prst="roundRect">
            <a:avLst/>
          </a:prstGeom>
          <a:solidFill>
            <a:schemeClr val="bg1"/>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zh-CN" altLang="en-US" sz="1600" dirty="0" smtClean="0">
                <a:latin typeface="新宋体" panose="02010609030101010101" pitchFamily="49" charset="-122"/>
                <a:ea typeface="新宋体" panose="02010609030101010101" pitchFamily="49" charset="-122"/>
              </a:rPr>
              <a:t>告诉大语言模型：</a:t>
            </a:r>
            <a:endParaRPr lang="en-US" altLang="zh-CN" sz="1600" dirty="0" smtClean="0">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sz="1600" dirty="0" smtClean="0">
                <a:solidFill>
                  <a:srgbClr val="FF0000"/>
                </a:solidFill>
                <a:latin typeface="新宋体" panose="02010609030101010101" pitchFamily="49" charset="-122"/>
                <a:ea typeface="新宋体" panose="02010609030101010101" pitchFamily="49" charset="-122"/>
              </a:rPr>
              <a:t>有那些工具</a:t>
            </a:r>
            <a:endParaRPr lang="en-US" altLang="zh-CN" sz="1600" dirty="0" smtClean="0">
              <a:solidFill>
                <a:srgbClr val="FF0000"/>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sz="1600" dirty="0" smtClean="0">
                <a:solidFill>
                  <a:srgbClr val="FF0000"/>
                </a:solidFill>
                <a:latin typeface="新宋体" panose="02010609030101010101" pitchFamily="49" charset="-122"/>
                <a:ea typeface="新宋体" panose="02010609030101010101" pitchFamily="49" charset="-122"/>
              </a:rPr>
              <a:t>工具有什么用</a:t>
            </a:r>
            <a:endParaRPr lang="en-US" altLang="zh-CN" sz="1600" dirty="0" smtClean="0">
              <a:solidFill>
                <a:srgbClr val="FF0000"/>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sz="1600" dirty="0" smtClean="0">
                <a:solidFill>
                  <a:srgbClr val="FF0000"/>
                </a:solidFill>
                <a:latin typeface="新宋体" panose="02010609030101010101" pitchFamily="49" charset="-122"/>
                <a:ea typeface="新宋体" panose="02010609030101010101" pitchFamily="49" charset="-122"/>
              </a:rPr>
              <a:t>工具要怎么使用</a:t>
            </a:r>
            <a:endParaRPr lang="en-US" altLang="zh-CN" sz="1600" dirty="0" smtClean="0">
              <a:solidFill>
                <a:srgbClr val="FF0000"/>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sz="1600" dirty="0" smtClean="0">
                <a:latin typeface="新宋体" panose="02010609030101010101" pitchFamily="49" charset="-122"/>
                <a:ea typeface="新宋体" panose="02010609030101010101" pitchFamily="49" charset="-122"/>
              </a:rPr>
              <a:t>用户问题和上下文</a:t>
            </a:r>
            <a:endParaRPr lang="zh-CN" altLang="en-US" sz="1600" dirty="0">
              <a:latin typeface="新宋体" panose="02010609030101010101" pitchFamily="49" charset="-122"/>
              <a:ea typeface="新宋体" panose="02010609030101010101" pitchFamily="49" charset="-122"/>
            </a:endParaRPr>
          </a:p>
        </p:txBody>
      </p:sp>
      <p:cxnSp>
        <p:nvCxnSpPr>
          <p:cNvPr id="43" name="直接箭头连接符 42"/>
          <p:cNvCxnSpPr/>
          <p:nvPr/>
        </p:nvCxnSpPr>
        <p:spPr>
          <a:xfrm>
            <a:off x="5546521" y="2950278"/>
            <a:ext cx="1393656"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6" name="圆角矩形 45"/>
          <p:cNvSpPr/>
          <p:nvPr/>
        </p:nvSpPr>
        <p:spPr>
          <a:xfrm>
            <a:off x="6954809" y="2683235"/>
            <a:ext cx="1268216" cy="1856682"/>
          </a:xfrm>
          <a:prstGeom prst="roundRect">
            <a:avLst/>
          </a:prstGeom>
          <a:solidFill>
            <a:schemeClr val="bg1"/>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zh-CN" altLang="en-US" sz="1600" dirty="0" smtClean="0">
                <a:latin typeface="新宋体" panose="02010609030101010101" pitchFamily="49" charset="-122"/>
                <a:ea typeface="新宋体" panose="02010609030101010101" pitchFamily="49" charset="-122"/>
              </a:rPr>
              <a:t>大语言模型自动选择需要使用的工具，以及使用方法</a:t>
            </a:r>
            <a:endParaRPr lang="en-US" altLang="zh-CN" sz="1600" dirty="0" smtClean="0">
              <a:latin typeface="新宋体" panose="02010609030101010101" pitchFamily="49" charset="-122"/>
              <a:ea typeface="新宋体" panose="02010609030101010101" pitchFamily="49" charset="-122"/>
            </a:endParaRPr>
          </a:p>
        </p:txBody>
      </p:sp>
      <p:cxnSp>
        <p:nvCxnSpPr>
          <p:cNvPr id="48" name="直接箭头连接符 47"/>
          <p:cNvCxnSpPr/>
          <p:nvPr/>
        </p:nvCxnSpPr>
        <p:spPr>
          <a:xfrm flipH="1">
            <a:off x="5566416" y="4379495"/>
            <a:ext cx="1373765"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56" name="圆角矩形 55"/>
          <p:cNvSpPr/>
          <p:nvPr/>
        </p:nvSpPr>
        <p:spPr>
          <a:xfrm>
            <a:off x="3190416" y="4001123"/>
            <a:ext cx="2376000" cy="1554867"/>
          </a:xfrm>
          <a:prstGeom prst="roundRect">
            <a:avLst/>
          </a:prstGeom>
          <a:solidFill>
            <a:schemeClr val="bg1"/>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zh-CN" altLang="en-US" sz="1600" dirty="0" smtClean="0">
                <a:latin typeface="新宋体" panose="02010609030101010101" pitchFamily="49" charset="-122"/>
                <a:ea typeface="新宋体" panose="02010609030101010101" pitchFamily="49" charset="-122"/>
              </a:rPr>
              <a:t>按照大语言模型要求使用工具，并返回工具的结果</a:t>
            </a:r>
            <a:endParaRPr lang="en-US" altLang="zh-CN" sz="1600" dirty="0" smtClean="0">
              <a:latin typeface="新宋体" panose="02010609030101010101" pitchFamily="49" charset="-122"/>
              <a:ea typeface="新宋体" panose="02010609030101010101" pitchFamily="49" charset="-122"/>
            </a:endParaRPr>
          </a:p>
        </p:txBody>
      </p:sp>
      <p:cxnSp>
        <p:nvCxnSpPr>
          <p:cNvPr id="58" name="直接箭头连接符 57"/>
          <p:cNvCxnSpPr/>
          <p:nvPr/>
        </p:nvCxnSpPr>
        <p:spPr>
          <a:xfrm>
            <a:off x="5566416" y="4859289"/>
            <a:ext cx="4937579"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0" name="直接箭头连接符 59"/>
          <p:cNvCxnSpPr/>
          <p:nvPr/>
        </p:nvCxnSpPr>
        <p:spPr>
          <a:xfrm>
            <a:off x="5546521" y="5292425"/>
            <a:ext cx="1393656"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1" name="圆角矩形 60"/>
          <p:cNvSpPr/>
          <p:nvPr/>
        </p:nvSpPr>
        <p:spPr>
          <a:xfrm>
            <a:off x="6954809" y="5146578"/>
            <a:ext cx="1268216" cy="1093801"/>
          </a:xfrm>
          <a:prstGeom prst="roundRect">
            <a:avLst/>
          </a:prstGeom>
          <a:solidFill>
            <a:schemeClr val="bg1"/>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zh-CN" altLang="en-US" sz="1600" dirty="0" smtClean="0">
                <a:latin typeface="新宋体" panose="02010609030101010101" pitchFamily="49" charset="-122"/>
                <a:ea typeface="新宋体" panose="02010609030101010101" pitchFamily="49" charset="-122"/>
              </a:rPr>
              <a:t>结合工具结果，生成最终答案</a:t>
            </a:r>
            <a:endParaRPr lang="en-US" altLang="zh-CN" sz="1600" dirty="0" smtClean="0">
              <a:latin typeface="新宋体" panose="02010609030101010101" pitchFamily="49" charset="-122"/>
              <a:ea typeface="新宋体" panose="02010609030101010101" pitchFamily="49" charset="-122"/>
            </a:endParaRPr>
          </a:p>
        </p:txBody>
      </p:sp>
      <p:cxnSp>
        <p:nvCxnSpPr>
          <p:cNvPr id="62" name="直接箭头连接符 61"/>
          <p:cNvCxnSpPr/>
          <p:nvPr/>
        </p:nvCxnSpPr>
        <p:spPr>
          <a:xfrm flipH="1">
            <a:off x="4278305" y="5930731"/>
            <a:ext cx="2676504"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8" name="直接箭头连接符 67"/>
          <p:cNvCxnSpPr/>
          <p:nvPr/>
        </p:nvCxnSpPr>
        <p:spPr>
          <a:xfrm flipH="1">
            <a:off x="1553674" y="6379910"/>
            <a:ext cx="2676504" cy="0"/>
          </a:xfrm>
          <a:prstGeom prst="straightConnector1">
            <a:avLst/>
          </a:prstGeom>
          <a:noFill/>
          <a:ln w="19050" cap="flat">
            <a:solidFill>
              <a:schemeClr val="accent1">
                <a:lumMod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9" name="矩形 68"/>
          <p:cNvSpPr/>
          <p:nvPr/>
        </p:nvSpPr>
        <p:spPr>
          <a:xfrm>
            <a:off x="10662829" y="6232176"/>
            <a:ext cx="1362874" cy="369332"/>
          </a:xfrm>
          <a:prstGeom prst="rect">
            <a:avLst/>
          </a:prstGeom>
        </p:spPr>
        <p:txBody>
          <a:bodyPr wrap="none">
            <a:spAutoFit/>
          </a:bodyPr>
          <a:lstStyle/>
          <a:p>
            <a:r>
              <a:rPr lang="zh-CN" altLang="en-US" dirty="0" smtClean="0">
                <a:hlinkClick r:id="rId3"/>
              </a:rPr>
              <a:t>示例：</a:t>
            </a:r>
            <a:r>
              <a:rPr lang="en-US" altLang="zh-CN" dirty="0" smtClean="0">
                <a:hlinkClick r:id="rId3"/>
              </a:rPr>
              <a:t>tools</a:t>
            </a:r>
            <a:endParaRPr lang="zh-CN" altLang="en-US" dirty="0"/>
          </a:p>
        </p:txBody>
      </p:sp>
      <p:sp>
        <p:nvSpPr>
          <p:cNvPr id="38" name="矩形 37"/>
          <p:cNvSpPr/>
          <p:nvPr/>
        </p:nvSpPr>
        <p:spPr>
          <a:xfrm>
            <a:off x="2490691" y="5901821"/>
            <a:ext cx="1133900" cy="338554"/>
          </a:xfrm>
          <a:prstGeom prst="rect">
            <a:avLst/>
          </a:prstGeom>
        </p:spPr>
        <p:txBody>
          <a:bodyPr wrap="square">
            <a:spAutoFit/>
          </a:bodyPr>
          <a:lstStyle/>
          <a:p>
            <a:r>
              <a:rPr lang="en-US" altLang="zh-CN" sz="1600" dirty="0" smtClean="0">
                <a:solidFill>
                  <a:srgbClr val="191B1F"/>
                </a:solidFill>
                <a:latin typeface="新宋体" panose="02010609030101010101" pitchFamily="49" charset="-122"/>
                <a:ea typeface="新宋体" panose="02010609030101010101" pitchFamily="49" charset="-122"/>
              </a:rPr>
              <a:t>Answer</a:t>
            </a:r>
            <a:endParaRPr lang="en-US" altLang="zh-CN" sz="1600" dirty="0">
              <a:solidFill>
                <a:srgbClr val="191B1F"/>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176246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推理</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行动</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观察：</a:t>
            </a:r>
            <a:r>
              <a:rPr lang="en-US" altLang="zh-CN" sz="2400" dirty="0" err="1" smtClean="0">
                <a:solidFill>
                  <a:srgbClr val="3856F5"/>
                </a:solidFill>
                <a:latin typeface="微软雅黑" panose="020B0503020204020204" pitchFamily="34" charset="-122"/>
                <a:ea typeface="微软雅黑" panose="020B0503020204020204" pitchFamily="34" charset="-122"/>
              </a:rPr>
              <a:t>ReAct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000" dirty="0" smtClean="0">
                <a:solidFill>
                  <a:srgbClr val="3856F5"/>
                </a:solidFill>
                <a:latin typeface="微软雅黑" panose="020B0503020204020204" pitchFamily="34" charset="-122"/>
                <a:ea typeface="微软雅黑" panose="020B0503020204020204" pitchFamily="34" charset="-122"/>
              </a:rPr>
              <a:t>Thought -&gt; Action -&gt; Observation</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0" name="矩形 19"/>
          <p:cNvSpPr/>
          <p:nvPr/>
        </p:nvSpPr>
        <p:spPr>
          <a:xfrm>
            <a:off x="100787" y="6462612"/>
            <a:ext cx="9533379" cy="369332"/>
          </a:xfrm>
          <a:prstGeom prst="rect">
            <a:avLst/>
          </a:prstGeom>
        </p:spPr>
        <p:txBody>
          <a:bodyPr wrap="none">
            <a:spAutoFit/>
          </a:bodyPr>
          <a:lstStyle/>
          <a:p>
            <a:r>
              <a:rPr lang="en-US" altLang="zh-CN" i="1" dirty="0">
                <a:solidFill>
                  <a:srgbClr val="0070C0"/>
                </a:solidFill>
                <a:latin typeface="-apple-system"/>
              </a:rPr>
              <a:t>《</a:t>
            </a:r>
            <a:r>
              <a:rPr lang="en-US" altLang="zh-CN" i="1" dirty="0" smtClean="0">
                <a:solidFill>
                  <a:srgbClr val="0070C0"/>
                </a:solidFill>
                <a:latin typeface="-apple-system"/>
              </a:rPr>
              <a:t>REACT: SYNERGIZING REASONING AND ACTING IN LANGUAGE MODELS</a:t>
            </a:r>
            <a:r>
              <a:rPr lang="en-US" altLang="zh-CN" i="1" dirty="0">
                <a:solidFill>
                  <a:srgbClr val="0070C0"/>
                </a:solidFill>
                <a:latin typeface="-apple-system"/>
              </a:rPr>
              <a:t>》</a:t>
            </a:r>
            <a:r>
              <a:rPr lang="zh-CN" altLang="en-US" i="1" dirty="0" smtClean="0">
                <a:solidFill>
                  <a:srgbClr val="0070C0"/>
                </a:solidFill>
                <a:latin typeface="-apple-system"/>
              </a:rPr>
              <a:t>，</a:t>
            </a:r>
            <a:r>
              <a:rPr lang="en-US" altLang="zh-CN" i="1" dirty="0" smtClean="0">
                <a:solidFill>
                  <a:srgbClr val="0070C0"/>
                </a:solidFill>
                <a:latin typeface="-apple-system"/>
              </a:rPr>
              <a:t>Princeton, Google</a:t>
            </a:r>
            <a:endParaRPr lang="zh-CN" altLang="en-US" i="1" dirty="0">
              <a:solidFill>
                <a:srgbClr val="0070C0"/>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56" y="777325"/>
            <a:ext cx="5879366" cy="26478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56" y="3629048"/>
            <a:ext cx="5982535" cy="2381582"/>
          </a:xfrm>
          <a:prstGeom prst="rect">
            <a:avLst/>
          </a:prstGeom>
        </p:spPr>
      </p:pic>
      <p:sp>
        <p:nvSpPr>
          <p:cNvPr id="8" name="矩形 7"/>
          <p:cNvSpPr/>
          <p:nvPr/>
        </p:nvSpPr>
        <p:spPr>
          <a:xfrm>
            <a:off x="1085833" y="6010630"/>
            <a:ext cx="4679538" cy="338554"/>
          </a:xfrm>
          <a:prstGeom prst="rect">
            <a:avLst/>
          </a:prstGeom>
        </p:spPr>
        <p:txBody>
          <a:bodyPr wrap="square">
            <a:spAutoFit/>
          </a:bodyPr>
          <a:lstStyle/>
          <a:p>
            <a:r>
              <a:rPr lang="zh-CN" altLang="en-US" sz="1600" dirty="0" smtClean="0">
                <a:solidFill>
                  <a:srgbClr val="191B1F"/>
                </a:solidFill>
                <a:latin typeface="新宋体" panose="02010609030101010101" pitchFamily="49" charset="-122"/>
                <a:ea typeface="新宋体" panose="02010609030101010101" pitchFamily="49" charset="-122"/>
              </a:rPr>
              <a:t>在</a:t>
            </a:r>
            <a:r>
              <a:rPr lang="en-US" altLang="zh-CN" sz="1600" dirty="0" smtClean="0">
                <a:solidFill>
                  <a:srgbClr val="191B1F"/>
                </a:solidFill>
                <a:latin typeface="新宋体" panose="02010609030101010101" pitchFamily="49" charset="-122"/>
                <a:ea typeface="新宋体" panose="02010609030101010101" pitchFamily="49" charset="-122"/>
              </a:rPr>
              <a:t>Fine-Tune Model</a:t>
            </a:r>
            <a:r>
              <a:rPr lang="zh-CN" altLang="en-US" sz="1600" dirty="0" smtClean="0">
                <a:solidFill>
                  <a:srgbClr val="191B1F"/>
                </a:solidFill>
                <a:latin typeface="新宋体" panose="02010609030101010101" pitchFamily="49" charset="-122"/>
                <a:ea typeface="新宋体" panose="02010609030101010101" pitchFamily="49" charset="-122"/>
              </a:rPr>
              <a:t>上，</a:t>
            </a:r>
            <a:r>
              <a:rPr lang="en-US" altLang="zh-CN" sz="1600" dirty="0" err="1" smtClean="0">
                <a:solidFill>
                  <a:srgbClr val="191B1F"/>
                </a:solidFill>
                <a:latin typeface="新宋体" panose="02010609030101010101" pitchFamily="49" charset="-122"/>
                <a:ea typeface="新宋体" panose="02010609030101010101" pitchFamily="49" charset="-122"/>
              </a:rPr>
              <a:t>ReAct</a:t>
            </a:r>
            <a:r>
              <a:rPr lang="zh-CN" altLang="en-US" sz="1600" dirty="0" smtClean="0">
                <a:solidFill>
                  <a:srgbClr val="191B1F"/>
                </a:solidFill>
                <a:latin typeface="新宋体" panose="02010609030101010101" pitchFamily="49" charset="-122"/>
                <a:ea typeface="新宋体" panose="02010609030101010101" pitchFamily="49" charset="-122"/>
              </a:rPr>
              <a:t>表现的更好</a:t>
            </a:r>
            <a:endParaRPr lang="en-US" altLang="zh-CN" sz="1600" dirty="0">
              <a:solidFill>
                <a:srgbClr val="191B1F"/>
              </a:solidFill>
              <a:latin typeface="新宋体" panose="02010609030101010101" pitchFamily="49" charset="-122"/>
              <a:ea typeface="新宋体" panose="02010609030101010101" pitchFamily="49" charset="-122"/>
            </a:endParaRPr>
          </a:p>
        </p:txBody>
      </p:sp>
      <p:cxnSp>
        <p:nvCxnSpPr>
          <p:cNvPr id="9" name="直接连接符 8"/>
          <p:cNvCxnSpPr/>
          <p:nvPr/>
        </p:nvCxnSpPr>
        <p:spPr>
          <a:xfrm>
            <a:off x="6609767" y="560565"/>
            <a:ext cx="0" cy="57886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712936" y="673993"/>
            <a:ext cx="5050278" cy="3139321"/>
          </a:xfrm>
          <a:prstGeom prst="rect">
            <a:avLst/>
          </a:prstGeom>
        </p:spPr>
        <p:txBody>
          <a:bodyPr wrap="square">
            <a:spAutoFit/>
          </a:bodyPr>
          <a:lstStyle/>
          <a:p>
            <a:r>
              <a:rPr lang="en-US" altLang="zh-CN" b="1" dirty="0" smtClean="0">
                <a:solidFill>
                  <a:srgbClr val="191B1F"/>
                </a:solidFill>
                <a:latin typeface="新宋体" panose="02010609030101010101" pitchFamily="49" charset="-122"/>
                <a:ea typeface="新宋体" panose="02010609030101010101" pitchFamily="49" charset="-122"/>
              </a:rPr>
              <a:t>Conclusion</a:t>
            </a:r>
            <a:endParaRPr lang="en-US" altLang="zh-CN" dirty="0">
              <a:solidFill>
                <a:srgbClr val="191B1F"/>
              </a:solidFill>
              <a:latin typeface="新宋体" panose="02010609030101010101" pitchFamily="49" charset="-122"/>
              <a:ea typeface="新宋体" panose="02010609030101010101" pitchFamily="49" charset="-122"/>
            </a:endParaRPr>
          </a:p>
          <a:p>
            <a:pPr marL="342900" indent="-342900">
              <a:buFont typeface="+mj-lt"/>
              <a:buAutoNum type="arabicPeriod"/>
            </a:pPr>
            <a:r>
              <a:rPr lang="en-US" altLang="zh-CN" dirty="0" err="1" smtClean="0">
                <a:solidFill>
                  <a:srgbClr val="191B1F"/>
                </a:solidFill>
                <a:latin typeface="新宋体" panose="02010609030101010101" pitchFamily="49" charset="-122"/>
                <a:ea typeface="新宋体" panose="02010609030101010101" pitchFamily="49" charset="-122"/>
              </a:rPr>
              <a:t>ReAct</a:t>
            </a:r>
            <a:r>
              <a:rPr lang="zh-CN" altLang="en-US" dirty="0" smtClean="0">
                <a:solidFill>
                  <a:srgbClr val="191B1F"/>
                </a:solidFill>
                <a:latin typeface="新宋体" panose="02010609030101010101" pitchFamily="49" charset="-122"/>
                <a:ea typeface="新宋体" panose="02010609030101010101" pitchFamily="49" charset="-122"/>
              </a:rPr>
              <a:t>是一个使用</a:t>
            </a:r>
            <a:r>
              <a:rPr lang="en-US" altLang="zh-CN" dirty="0" smtClean="0">
                <a:solidFill>
                  <a:srgbClr val="191B1F"/>
                </a:solidFill>
                <a:latin typeface="新宋体" panose="02010609030101010101" pitchFamily="49" charset="-122"/>
                <a:ea typeface="新宋体" panose="02010609030101010101" pitchFamily="49" charset="-122"/>
              </a:rPr>
              <a:t>LLM</a:t>
            </a:r>
            <a:r>
              <a:rPr lang="zh-CN" altLang="en-US" dirty="0" smtClean="0">
                <a:solidFill>
                  <a:srgbClr val="191B1F"/>
                </a:solidFill>
                <a:latin typeface="新宋体" panose="02010609030101010101" pitchFamily="49" charset="-122"/>
                <a:ea typeface="新宋体" panose="02010609030101010101" pitchFamily="49" charset="-122"/>
              </a:rPr>
              <a:t>进行推理的推理框架，而非一项推理技术。</a:t>
            </a:r>
            <a:endParaRPr lang="en-US" altLang="zh-CN" dirty="0" smtClean="0">
              <a:solidFill>
                <a:srgbClr val="191B1F"/>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dirty="0" smtClean="0">
                <a:solidFill>
                  <a:srgbClr val="191B1F"/>
                </a:solidFill>
                <a:latin typeface="新宋体" panose="02010609030101010101" pitchFamily="49" charset="-122"/>
                <a:ea typeface="新宋体" panose="02010609030101010101" pitchFamily="49" charset="-122"/>
              </a:rPr>
              <a:t>与</a:t>
            </a:r>
            <a:r>
              <a:rPr lang="en-US" altLang="zh-CN" dirty="0" smtClean="0">
                <a:solidFill>
                  <a:srgbClr val="191B1F"/>
                </a:solidFill>
                <a:latin typeface="新宋体" panose="02010609030101010101" pitchFamily="49" charset="-122"/>
                <a:ea typeface="新宋体" panose="02010609030101010101" pitchFamily="49" charset="-122"/>
              </a:rPr>
              <a:t>Plan &amp; Solve</a:t>
            </a:r>
            <a:r>
              <a:rPr lang="zh-CN" altLang="en-US" dirty="0" smtClean="0">
                <a:solidFill>
                  <a:srgbClr val="191B1F"/>
                </a:solidFill>
                <a:latin typeface="新宋体" panose="02010609030101010101" pitchFamily="49" charset="-122"/>
                <a:ea typeface="新宋体" panose="02010609030101010101" pitchFamily="49" charset="-122"/>
              </a:rPr>
              <a:t>不同，</a:t>
            </a:r>
            <a:r>
              <a:rPr lang="en-US" altLang="zh-CN" dirty="0" err="1" smtClean="0">
                <a:solidFill>
                  <a:srgbClr val="191B1F"/>
                </a:solidFill>
                <a:latin typeface="新宋体" panose="02010609030101010101" pitchFamily="49" charset="-122"/>
                <a:ea typeface="新宋体" panose="02010609030101010101" pitchFamily="49" charset="-122"/>
              </a:rPr>
              <a:t>ReAct</a:t>
            </a:r>
            <a:r>
              <a:rPr lang="zh-CN" altLang="en-US" dirty="0" smtClean="0">
                <a:solidFill>
                  <a:srgbClr val="191B1F"/>
                </a:solidFill>
                <a:latin typeface="新宋体" panose="02010609030101010101" pitchFamily="49" charset="-122"/>
                <a:ea typeface="新宋体" panose="02010609030101010101" pitchFamily="49" charset="-122"/>
              </a:rPr>
              <a:t>是动态</a:t>
            </a:r>
            <a:r>
              <a:rPr lang="en-US" altLang="zh-CN" dirty="0" smtClean="0">
                <a:solidFill>
                  <a:srgbClr val="191B1F"/>
                </a:solidFill>
                <a:latin typeface="新宋体" panose="02010609030101010101" pitchFamily="49" charset="-122"/>
                <a:ea typeface="新宋体" panose="02010609030101010101" pitchFamily="49" charset="-122"/>
              </a:rPr>
              <a:t>Plan</a:t>
            </a:r>
            <a:r>
              <a:rPr lang="zh-CN" altLang="en-US" dirty="0" smtClean="0">
                <a:solidFill>
                  <a:srgbClr val="191B1F"/>
                </a:solidFill>
                <a:latin typeface="新宋体" panose="02010609030101010101" pitchFamily="49" charset="-122"/>
                <a:ea typeface="新宋体" panose="02010609030101010101" pitchFamily="49" charset="-122"/>
              </a:rPr>
              <a:t>，根据</a:t>
            </a:r>
            <a:r>
              <a:rPr lang="en-US" altLang="zh-CN" dirty="0" smtClean="0">
                <a:solidFill>
                  <a:srgbClr val="191B1F"/>
                </a:solidFill>
                <a:latin typeface="新宋体" panose="02010609030101010101" pitchFamily="49" charset="-122"/>
                <a:ea typeface="新宋体" panose="02010609030101010101" pitchFamily="49" charset="-122"/>
              </a:rPr>
              <a:t>Observation</a:t>
            </a:r>
            <a:r>
              <a:rPr lang="zh-CN" altLang="en-US" dirty="0" smtClean="0">
                <a:solidFill>
                  <a:srgbClr val="191B1F"/>
                </a:solidFill>
                <a:latin typeface="新宋体" panose="02010609030101010101" pitchFamily="49" charset="-122"/>
                <a:ea typeface="新宋体" panose="02010609030101010101" pitchFamily="49" charset="-122"/>
              </a:rPr>
              <a:t>决定下一步的计划。</a:t>
            </a:r>
            <a:endParaRPr lang="en-US" altLang="zh-CN" dirty="0" smtClean="0">
              <a:solidFill>
                <a:srgbClr val="191B1F"/>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dirty="0" smtClean="0">
                <a:solidFill>
                  <a:srgbClr val="191B1F"/>
                </a:solidFill>
                <a:latin typeface="新宋体" panose="02010609030101010101" pitchFamily="49" charset="-122"/>
                <a:ea typeface="新宋体" panose="02010609030101010101" pitchFamily="49" charset="-122"/>
              </a:rPr>
              <a:t>作为推理框架，</a:t>
            </a:r>
            <a:r>
              <a:rPr lang="en-US" altLang="zh-CN" dirty="0" err="1" smtClean="0">
                <a:solidFill>
                  <a:srgbClr val="191B1F"/>
                </a:solidFill>
                <a:latin typeface="新宋体" panose="02010609030101010101" pitchFamily="49" charset="-122"/>
                <a:ea typeface="新宋体" panose="02010609030101010101" pitchFamily="49" charset="-122"/>
              </a:rPr>
              <a:t>ReAct</a:t>
            </a:r>
            <a:r>
              <a:rPr lang="zh-CN" altLang="en-US" dirty="0" smtClean="0">
                <a:solidFill>
                  <a:srgbClr val="191B1F"/>
                </a:solidFill>
                <a:latin typeface="新宋体" panose="02010609030101010101" pitchFamily="49" charset="-122"/>
                <a:ea typeface="新宋体" panose="02010609030101010101" pitchFamily="49" charset="-122"/>
              </a:rPr>
              <a:t>容易与</a:t>
            </a:r>
            <a:r>
              <a:rPr lang="en-US" altLang="zh-CN" dirty="0" err="1" smtClean="0">
                <a:solidFill>
                  <a:srgbClr val="191B1F"/>
                </a:solidFill>
                <a:latin typeface="新宋体" panose="02010609030101010101" pitchFamily="49" charset="-122"/>
                <a:ea typeface="新宋体" panose="02010609030101010101" pitchFamily="49" charset="-122"/>
              </a:rPr>
              <a:t>Reflexion</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err="1" smtClean="0">
                <a:solidFill>
                  <a:srgbClr val="191B1F"/>
                </a:solidFill>
                <a:latin typeface="新宋体" panose="02010609030101010101" pitchFamily="49" charset="-122"/>
                <a:ea typeface="新宋体" panose="02010609030101010101" pitchFamily="49" charset="-122"/>
              </a:rPr>
              <a:t>CoT</a:t>
            </a:r>
            <a:r>
              <a:rPr lang="en-US" altLang="zh-CN" dirty="0" smtClean="0">
                <a:solidFill>
                  <a:srgbClr val="191B1F"/>
                </a:solidFill>
                <a:latin typeface="新宋体" panose="02010609030101010101" pitchFamily="49" charset="-122"/>
                <a:ea typeface="新宋体" panose="02010609030101010101" pitchFamily="49" charset="-122"/>
              </a:rPr>
              <a:t>-SC</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191B1F"/>
                </a:solidFill>
                <a:latin typeface="新宋体" panose="02010609030101010101" pitchFamily="49" charset="-122"/>
                <a:ea typeface="新宋体" panose="02010609030101010101" pitchFamily="49" charset="-122"/>
              </a:rPr>
              <a:t>Self-Refine</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err="1" smtClean="0">
                <a:solidFill>
                  <a:srgbClr val="191B1F"/>
                </a:solidFill>
                <a:latin typeface="新宋体" panose="02010609030101010101" pitchFamily="49" charset="-122"/>
                <a:ea typeface="新宋体" panose="02010609030101010101" pitchFamily="49" charset="-122"/>
              </a:rPr>
              <a:t>Plan&amp;Solve</a:t>
            </a:r>
            <a:r>
              <a:rPr lang="zh-CN" altLang="en-US" dirty="0" smtClean="0">
                <a:solidFill>
                  <a:srgbClr val="191B1F"/>
                </a:solidFill>
                <a:latin typeface="新宋体" panose="02010609030101010101" pitchFamily="49" charset="-122"/>
                <a:ea typeface="新宋体" panose="02010609030101010101" pitchFamily="49" charset="-122"/>
              </a:rPr>
              <a:t>整合，提升整体效果。</a:t>
            </a:r>
            <a:endParaRPr lang="en-US" altLang="zh-CN" dirty="0" smtClean="0">
              <a:solidFill>
                <a:srgbClr val="191B1F"/>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dirty="0" smtClean="0">
                <a:solidFill>
                  <a:srgbClr val="191B1F"/>
                </a:solidFill>
                <a:latin typeface="新宋体" panose="02010609030101010101" pitchFamily="49" charset="-122"/>
                <a:ea typeface="新宋体" panose="02010609030101010101" pitchFamily="49" charset="-122"/>
              </a:rPr>
              <a:t>在知识推理</a:t>
            </a:r>
            <a:r>
              <a:rPr lang="zh-CN" altLang="en-US" dirty="0">
                <a:solidFill>
                  <a:srgbClr val="191B1F"/>
                </a:solidFill>
                <a:latin typeface="新宋体" panose="02010609030101010101" pitchFamily="49" charset="-122"/>
                <a:ea typeface="新宋体" panose="02010609030101010101" pitchFamily="49" charset="-122"/>
              </a:rPr>
              <a:t>的多跳</a:t>
            </a:r>
            <a:r>
              <a:rPr lang="zh-CN" altLang="en-US" dirty="0" smtClean="0">
                <a:solidFill>
                  <a:srgbClr val="191B1F"/>
                </a:solidFill>
                <a:latin typeface="新宋体" panose="02010609030101010101" pitchFamily="49" charset="-122"/>
                <a:ea typeface="新宋体" panose="02010609030101010101" pitchFamily="49" charset="-122"/>
              </a:rPr>
              <a:t>问答中，</a:t>
            </a:r>
            <a:r>
              <a:rPr lang="en-US" altLang="zh-CN" dirty="0" err="1" smtClean="0">
                <a:solidFill>
                  <a:srgbClr val="191B1F"/>
                </a:solidFill>
                <a:latin typeface="新宋体" panose="02010609030101010101" pitchFamily="49" charset="-122"/>
                <a:ea typeface="新宋体" panose="02010609030101010101" pitchFamily="49" charset="-122"/>
              </a:rPr>
              <a:t>ReAct</a:t>
            </a:r>
            <a:r>
              <a:rPr lang="zh-CN" altLang="en-US" dirty="0" smtClean="0">
                <a:solidFill>
                  <a:srgbClr val="191B1F"/>
                </a:solidFill>
                <a:latin typeface="新宋体" panose="02010609030101010101" pitchFamily="49" charset="-122"/>
                <a:ea typeface="新宋体" panose="02010609030101010101" pitchFamily="49" charset="-122"/>
              </a:rPr>
              <a:t>在</a:t>
            </a:r>
            <a:r>
              <a:rPr lang="en-US" altLang="zh-CN" dirty="0" smtClean="0">
                <a:solidFill>
                  <a:srgbClr val="191B1F"/>
                </a:solidFill>
                <a:latin typeface="新宋体" panose="02010609030101010101" pitchFamily="49" charset="-122"/>
                <a:ea typeface="新宋体" panose="02010609030101010101" pitchFamily="49" charset="-122"/>
              </a:rPr>
              <a:t>Standard LLM</a:t>
            </a:r>
            <a:r>
              <a:rPr lang="zh-CN" altLang="en-US" dirty="0" smtClean="0">
                <a:solidFill>
                  <a:srgbClr val="191B1F"/>
                </a:solidFill>
                <a:latin typeface="新宋体" panose="02010609030101010101" pitchFamily="49" charset="-122"/>
                <a:ea typeface="新宋体" panose="02010609030101010101" pitchFamily="49" charset="-122"/>
              </a:rPr>
              <a:t>上表现一般，但在</a:t>
            </a:r>
            <a:r>
              <a:rPr lang="en-US" altLang="zh-CN" dirty="0" err="1" smtClean="0">
                <a:solidFill>
                  <a:srgbClr val="191B1F"/>
                </a:solidFill>
                <a:latin typeface="新宋体" panose="02010609030101010101" pitchFamily="49" charset="-122"/>
                <a:ea typeface="新宋体" panose="02010609030101010101" pitchFamily="49" charset="-122"/>
              </a:rPr>
              <a:t>finetune</a:t>
            </a:r>
            <a:r>
              <a:rPr lang="en-US" altLang="zh-CN" dirty="0" smtClean="0">
                <a:solidFill>
                  <a:srgbClr val="191B1F"/>
                </a:solidFill>
                <a:latin typeface="新宋体" panose="02010609030101010101" pitchFamily="49" charset="-122"/>
                <a:ea typeface="新宋体" panose="02010609030101010101" pitchFamily="49" charset="-122"/>
              </a:rPr>
              <a:t> LLM</a:t>
            </a:r>
            <a:r>
              <a:rPr lang="zh-CN" altLang="en-US" dirty="0" smtClean="0">
                <a:solidFill>
                  <a:srgbClr val="191B1F"/>
                </a:solidFill>
                <a:latin typeface="新宋体" panose="02010609030101010101" pitchFamily="49" charset="-122"/>
                <a:ea typeface="新宋体" panose="02010609030101010101" pitchFamily="49" charset="-122"/>
              </a:rPr>
              <a:t>上工作的更好。</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7" name="矩形 6"/>
          <p:cNvSpPr/>
          <p:nvPr/>
        </p:nvSpPr>
        <p:spPr>
          <a:xfrm>
            <a:off x="8008875" y="3731985"/>
            <a:ext cx="1454244" cy="369332"/>
          </a:xfrm>
          <a:prstGeom prst="rect">
            <a:avLst/>
          </a:prstGeom>
        </p:spPr>
        <p:txBody>
          <a:bodyPr wrap="none">
            <a:spAutoFit/>
          </a:bodyPr>
          <a:lstStyle/>
          <a:p>
            <a:r>
              <a:rPr lang="zh-CN" altLang="en-US" dirty="0" smtClean="0">
                <a:hlinkClick r:id="rId5"/>
              </a:rPr>
              <a:t>示例：</a:t>
            </a:r>
            <a:r>
              <a:rPr lang="en-US" altLang="zh-CN" dirty="0" err="1" smtClean="0">
                <a:hlinkClick r:id="rId5"/>
              </a:rPr>
              <a:t>ReAct</a:t>
            </a:r>
            <a:endParaRPr lang="zh-CN" altLang="en-US" dirty="0"/>
          </a:p>
        </p:txBody>
      </p:sp>
    </p:spTree>
    <p:extLst>
      <p:ext uri="{BB962C8B-B14F-4D97-AF65-F5344CB8AC3E}">
        <p14:creationId xmlns:p14="http://schemas.microsoft.com/office/powerpoint/2010/main" val="2457811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课程大纲</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3" name="矩形 22"/>
          <p:cNvSpPr/>
          <p:nvPr/>
        </p:nvSpPr>
        <p:spPr>
          <a:xfrm>
            <a:off x="882109" y="1148989"/>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       人类</a:t>
            </a:r>
            <a:endParaRPr kumimoji="0" lang="zh-CN" altLang="en-US" sz="180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1" name="矩形 60"/>
          <p:cNvSpPr/>
          <p:nvPr/>
        </p:nvSpPr>
        <p:spPr>
          <a:xfrm>
            <a:off x="3006668" y="1179985"/>
            <a:ext cx="72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3" name="矩形 62"/>
          <p:cNvSpPr/>
          <p:nvPr/>
        </p:nvSpPr>
        <p:spPr>
          <a:xfrm>
            <a:off x="4446668" y="1148989"/>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r>
              <a:rPr lang="zh-CN" altLang="en-US" dirty="0">
                <a:solidFill>
                  <a:schemeClr val="bg1"/>
                </a:solidFill>
                <a:latin typeface="新宋体" panose="02010609030101010101" pitchFamily="49" charset="-122"/>
                <a:ea typeface="新宋体" panose="02010609030101010101" pitchFamily="49" charset="-122"/>
              </a:rPr>
              <a:t>    </a:t>
            </a:r>
            <a:r>
              <a:rPr lang="zh-CN" altLang="en-US" dirty="0" smtClean="0">
                <a:solidFill>
                  <a:schemeClr val="bg1"/>
                </a:solidFill>
                <a:latin typeface="新宋体" panose="02010609030101010101" pitchFamily="49" charset="-122"/>
                <a:ea typeface="新宋体" panose="02010609030101010101" pitchFamily="49" charset="-122"/>
              </a:rPr>
              <a:t>人类</a:t>
            </a:r>
            <a:endParaRPr lang="zh-CN" altLang="en-US" dirty="0">
              <a:solidFill>
                <a:schemeClr val="bg1"/>
              </a:solidFill>
              <a:latin typeface="新宋体" panose="02010609030101010101" pitchFamily="49" charset="-122"/>
              <a:ea typeface="新宋体" panose="02010609030101010101" pitchFamily="49" charset="-122"/>
            </a:endParaRPr>
          </a:p>
        </p:txBody>
      </p:sp>
      <p:sp>
        <p:nvSpPr>
          <p:cNvPr id="64" name="矩形 63"/>
          <p:cNvSpPr/>
          <p:nvPr/>
        </p:nvSpPr>
        <p:spPr>
          <a:xfrm>
            <a:off x="5842808" y="1179985"/>
            <a:ext cx="144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6" name="矩形 65"/>
          <p:cNvSpPr/>
          <p:nvPr/>
        </p:nvSpPr>
        <p:spPr>
          <a:xfrm>
            <a:off x="7871794" y="1151103"/>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r>
              <a:rPr lang="zh-CN" altLang="en-US" dirty="0" smtClean="0">
                <a:solidFill>
                  <a:schemeClr val="bg1"/>
                </a:solidFill>
                <a:latin typeface="新宋体" panose="02010609030101010101" pitchFamily="49" charset="-122"/>
                <a:ea typeface="新宋体" panose="02010609030101010101" pitchFamily="49" charset="-122"/>
              </a:rPr>
              <a:t> 人类</a:t>
            </a:r>
            <a:endParaRPr lang="zh-CN" altLang="en-US" dirty="0">
              <a:solidFill>
                <a:schemeClr val="bg1"/>
              </a:solidFill>
              <a:latin typeface="新宋体" panose="02010609030101010101" pitchFamily="49" charset="-122"/>
              <a:ea typeface="新宋体" panose="02010609030101010101" pitchFamily="49" charset="-122"/>
            </a:endParaRPr>
          </a:p>
        </p:txBody>
      </p:sp>
      <p:sp>
        <p:nvSpPr>
          <p:cNvPr id="67" name="矩形 66"/>
          <p:cNvSpPr/>
          <p:nvPr/>
        </p:nvSpPr>
        <p:spPr>
          <a:xfrm>
            <a:off x="8555009" y="1182099"/>
            <a:ext cx="216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8" name="矩形 67"/>
          <p:cNvSpPr/>
          <p:nvPr/>
        </p:nvSpPr>
        <p:spPr>
          <a:xfrm>
            <a:off x="1577303" y="591922"/>
            <a:ext cx="1820361"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Chat</a:t>
            </a:r>
          </a:p>
        </p:txBody>
      </p:sp>
      <p:sp>
        <p:nvSpPr>
          <p:cNvPr id="70" name="矩形 69"/>
          <p:cNvSpPr/>
          <p:nvPr/>
        </p:nvSpPr>
        <p:spPr>
          <a:xfrm>
            <a:off x="4868001" y="584765"/>
            <a:ext cx="2148703"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Copilot</a:t>
            </a:r>
          </a:p>
        </p:txBody>
      </p:sp>
      <p:sp>
        <p:nvSpPr>
          <p:cNvPr id="71" name="矩形 70"/>
          <p:cNvSpPr/>
          <p:nvPr/>
        </p:nvSpPr>
        <p:spPr>
          <a:xfrm>
            <a:off x="8401613" y="580594"/>
            <a:ext cx="1820361"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Agent</a:t>
            </a:r>
          </a:p>
        </p:txBody>
      </p:sp>
      <p:cxnSp>
        <p:nvCxnSpPr>
          <p:cNvPr id="81" name="直接箭头连接符 80"/>
          <p:cNvCxnSpPr>
            <a:stCxn id="29" idx="2"/>
            <a:endCxn id="83" idx="0"/>
          </p:cNvCxnSpPr>
          <p:nvPr/>
        </p:nvCxnSpPr>
        <p:spPr>
          <a:xfrm flipH="1">
            <a:off x="1787462" y="2697843"/>
            <a:ext cx="1962" cy="37979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83" name="圆角矩形 82"/>
          <p:cNvSpPr/>
          <p:nvPr/>
        </p:nvSpPr>
        <p:spPr>
          <a:xfrm>
            <a:off x="824182" y="3077642"/>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人类设定任务目标</a:t>
            </a:r>
            <a:endParaRPr lang="zh-CN" altLang="en-US" sz="1600" dirty="0">
              <a:latin typeface="新宋体" panose="02010609030101010101" pitchFamily="49" charset="-122"/>
              <a:ea typeface="新宋体" panose="02010609030101010101" pitchFamily="49" charset="-122"/>
            </a:endParaRPr>
          </a:p>
        </p:txBody>
      </p:sp>
      <p:sp>
        <p:nvSpPr>
          <p:cNvPr id="85" name="圆角矩形 84"/>
          <p:cNvSpPr/>
          <p:nvPr/>
        </p:nvSpPr>
        <p:spPr>
          <a:xfrm>
            <a:off x="824181" y="4392564"/>
            <a:ext cx="1926559"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其中某几个步骤</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提供建议或信息</a:t>
            </a:r>
            <a:endParaRPr lang="zh-CN" altLang="en-US" sz="1600" dirty="0">
              <a:latin typeface="新宋体" panose="02010609030101010101" pitchFamily="49" charset="-122"/>
              <a:ea typeface="新宋体" panose="02010609030101010101" pitchFamily="49" charset="-122"/>
            </a:endParaRPr>
          </a:p>
        </p:txBody>
      </p:sp>
      <p:sp>
        <p:nvSpPr>
          <p:cNvPr id="86" name="圆角矩形 85"/>
          <p:cNvSpPr/>
          <p:nvPr/>
        </p:nvSpPr>
        <p:spPr>
          <a:xfrm>
            <a:off x="824182" y="6141442"/>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人类自主结束工作</a:t>
            </a:r>
            <a:endParaRPr lang="zh-CN" altLang="en-US" sz="1600" dirty="0">
              <a:latin typeface="新宋体" panose="02010609030101010101" pitchFamily="49" charset="-122"/>
              <a:ea typeface="新宋体" panose="02010609030101010101" pitchFamily="49" charset="-122"/>
            </a:endParaRPr>
          </a:p>
        </p:txBody>
      </p:sp>
      <p:pic>
        <p:nvPicPr>
          <p:cNvPr id="29" name="图片 2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65" y="2086391"/>
            <a:ext cx="760917" cy="611452"/>
          </a:xfrm>
          <a:prstGeom prst="rect">
            <a:avLst/>
          </a:prstGeom>
        </p:spPr>
      </p:pic>
      <p:cxnSp>
        <p:nvCxnSpPr>
          <p:cNvPr id="87" name="直接箭头连接符 86"/>
          <p:cNvCxnSpPr>
            <a:stCxn id="83" idx="2"/>
            <a:endCxn id="85" idx="0"/>
          </p:cNvCxnSpPr>
          <p:nvPr/>
        </p:nvCxnSpPr>
        <p:spPr>
          <a:xfrm flipH="1">
            <a:off x="1787461" y="3653642"/>
            <a:ext cx="1" cy="73892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88" name="直接箭头连接符 87"/>
          <p:cNvCxnSpPr>
            <a:stCxn id="85" idx="2"/>
            <a:endCxn id="86" idx="0"/>
          </p:cNvCxnSpPr>
          <p:nvPr/>
        </p:nvCxnSpPr>
        <p:spPr>
          <a:xfrm>
            <a:off x="1787461" y="5256564"/>
            <a:ext cx="1" cy="884878"/>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90" name="直接箭头连接符 89"/>
          <p:cNvCxnSpPr>
            <a:endCxn id="85" idx="3"/>
          </p:cNvCxnSpPr>
          <p:nvPr/>
        </p:nvCxnSpPr>
        <p:spPr>
          <a:xfrm flipH="1">
            <a:off x="2750740" y="4823095"/>
            <a:ext cx="490550" cy="146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93" name="直接箭头连接符 92"/>
          <p:cNvCxnSpPr>
            <a:stCxn id="98" idx="2"/>
            <a:endCxn id="94" idx="0"/>
          </p:cNvCxnSpPr>
          <p:nvPr/>
        </p:nvCxnSpPr>
        <p:spPr>
          <a:xfrm flipH="1">
            <a:off x="5280250" y="2688798"/>
            <a:ext cx="1962" cy="38689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94" name="圆角矩形 93"/>
          <p:cNvSpPr/>
          <p:nvPr/>
        </p:nvSpPr>
        <p:spPr>
          <a:xfrm>
            <a:off x="4316970" y="3075688"/>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人类设定任务目标</a:t>
            </a:r>
            <a:endParaRPr lang="zh-CN" altLang="en-US" sz="1600" dirty="0">
              <a:latin typeface="新宋体" panose="02010609030101010101" pitchFamily="49" charset="-122"/>
              <a:ea typeface="新宋体" panose="02010609030101010101" pitchFamily="49" charset="-122"/>
            </a:endParaRPr>
          </a:p>
        </p:txBody>
      </p:sp>
      <p:sp>
        <p:nvSpPr>
          <p:cNvPr id="95" name="圆角矩形 94"/>
          <p:cNvSpPr/>
          <p:nvPr/>
        </p:nvSpPr>
        <p:spPr>
          <a:xfrm>
            <a:off x="4316969" y="3925922"/>
            <a:ext cx="1926559"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其中某几个步骤</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完成初稿</a:t>
            </a:r>
            <a:endParaRPr lang="zh-CN" altLang="en-US" sz="1600" dirty="0">
              <a:latin typeface="新宋体" panose="02010609030101010101" pitchFamily="49" charset="-122"/>
              <a:ea typeface="新宋体" panose="02010609030101010101" pitchFamily="49" charset="-122"/>
            </a:endParaRPr>
          </a:p>
        </p:txBody>
      </p:sp>
      <p:sp>
        <p:nvSpPr>
          <p:cNvPr id="96" name="圆角矩形 95"/>
          <p:cNvSpPr/>
          <p:nvPr/>
        </p:nvSpPr>
        <p:spPr>
          <a:xfrm>
            <a:off x="4316970" y="6136907"/>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人类自主结束工作</a:t>
            </a:r>
            <a:endParaRPr lang="zh-CN" altLang="en-US" sz="1600" dirty="0">
              <a:latin typeface="新宋体" panose="02010609030101010101" pitchFamily="49" charset="-122"/>
              <a:ea typeface="新宋体" panose="02010609030101010101" pitchFamily="49" charset="-122"/>
            </a:endParaRPr>
          </a:p>
        </p:txBody>
      </p:sp>
      <p:pic>
        <p:nvPicPr>
          <p:cNvPr id="98" name="图片 9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753" y="2077346"/>
            <a:ext cx="760917" cy="611452"/>
          </a:xfrm>
          <a:prstGeom prst="rect">
            <a:avLst/>
          </a:prstGeom>
        </p:spPr>
      </p:pic>
      <p:cxnSp>
        <p:nvCxnSpPr>
          <p:cNvPr id="99" name="直接箭头连接符 98"/>
          <p:cNvCxnSpPr>
            <a:stCxn id="94" idx="2"/>
            <a:endCxn id="95" idx="0"/>
          </p:cNvCxnSpPr>
          <p:nvPr/>
        </p:nvCxnSpPr>
        <p:spPr>
          <a:xfrm flipH="1">
            <a:off x="5280249" y="3651688"/>
            <a:ext cx="1" cy="27423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00" name="直接箭头连接符 99"/>
          <p:cNvCxnSpPr>
            <a:stCxn id="105" idx="2"/>
            <a:endCxn id="96" idx="0"/>
          </p:cNvCxnSpPr>
          <p:nvPr/>
        </p:nvCxnSpPr>
        <p:spPr>
          <a:xfrm flipH="1">
            <a:off x="5280250" y="5817736"/>
            <a:ext cx="3568" cy="3191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01" name="直接箭头连接符 100"/>
          <p:cNvCxnSpPr>
            <a:endCxn id="95" idx="3"/>
          </p:cNvCxnSpPr>
          <p:nvPr/>
        </p:nvCxnSpPr>
        <p:spPr>
          <a:xfrm flipH="1">
            <a:off x="6243528" y="4356451"/>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105" name="圆角矩形 104"/>
          <p:cNvSpPr/>
          <p:nvPr/>
        </p:nvSpPr>
        <p:spPr>
          <a:xfrm>
            <a:off x="4320538" y="5241736"/>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人类确认或修订</a:t>
            </a:r>
            <a:endParaRPr lang="zh-CN" altLang="en-US" sz="1600" dirty="0">
              <a:latin typeface="新宋体" panose="02010609030101010101" pitchFamily="49" charset="-122"/>
              <a:ea typeface="新宋体" panose="02010609030101010101" pitchFamily="49" charset="-122"/>
            </a:endParaRPr>
          </a:p>
        </p:txBody>
      </p:sp>
      <p:cxnSp>
        <p:nvCxnSpPr>
          <p:cNvPr id="32" name="直接箭头连接符 31"/>
          <p:cNvCxnSpPr/>
          <p:nvPr/>
        </p:nvCxnSpPr>
        <p:spPr>
          <a:xfrm flipH="1">
            <a:off x="5164280" y="4789922"/>
            <a:ext cx="3569" cy="40465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H="1">
            <a:off x="6247097" y="4542792"/>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6" name="直接箭头连接符 35"/>
          <p:cNvCxnSpPr/>
          <p:nvPr/>
        </p:nvCxnSpPr>
        <p:spPr>
          <a:xfrm flipH="1">
            <a:off x="6247097" y="4169975"/>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7" name="直接箭头连接符 36"/>
          <p:cNvCxnSpPr/>
          <p:nvPr/>
        </p:nvCxnSpPr>
        <p:spPr>
          <a:xfrm flipV="1">
            <a:off x="5465135" y="4789923"/>
            <a:ext cx="1" cy="45181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pic>
        <p:nvPicPr>
          <p:cNvPr id="44" name="图片 4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171" y="2112264"/>
            <a:ext cx="760917" cy="611452"/>
          </a:xfrm>
          <a:prstGeom prst="rect">
            <a:avLst/>
          </a:prstGeom>
        </p:spPr>
      </p:pic>
      <p:sp>
        <p:nvSpPr>
          <p:cNvPr id="47" name="圆角矩形 46"/>
          <p:cNvSpPr/>
          <p:nvPr/>
        </p:nvSpPr>
        <p:spPr>
          <a:xfrm>
            <a:off x="7860151" y="3090928"/>
            <a:ext cx="1404901"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设定任务目标</a:t>
            </a:r>
            <a:endParaRPr lang="zh-CN" altLang="en-US" sz="1600" dirty="0">
              <a:latin typeface="新宋体" panose="02010609030101010101" pitchFamily="49" charset="-122"/>
              <a:ea typeface="新宋体" panose="02010609030101010101" pitchFamily="49" charset="-122"/>
            </a:endParaRPr>
          </a:p>
        </p:txBody>
      </p:sp>
      <p:sp>
        <p:nvSpPr>
          <p:cNvPr id="48" name="圆角矩形 47"/>
          <p:cNvSpPr/>
          <p:nvPr/>
        </p:nvSpPr>
        <p:spPr>
          <a:xfrm>
            <a:off x="9618409" y="3092882"/>
            <a:ext cx="1195486"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任务规划</a:t>
            </a:r>
            <a:endParaRPr lang="zh-CN" altLang="en-US" sz="1600" dirty="0">
              <a:latin typeface="新宋体" panose="02010609030101010101" pitchFamily="49" charset="-122"/>
              <a:ea typeface="新宋体" panose="02010609030101010101" pitchFamily="49" charset="-122"/>
            </a:endParaRPr>
          </a:p>
        </p:txBody>
      </p:sp>
      <p:sp>
        <p:nvSpPr>
          <p:cNvPr id="49" name="圆角矩形 48"/>
          <p:cNvSpPr/>
          <p:nvPr/>
        </p:nvSpPr>
        <p:spPr>
          <a:xfrm>
            <a:off x="9618409" y="4415285"/>
            <a:ext cx="1195486" cy="1019814"/>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任务执行</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工具使用</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任务反馈</a:t>
            </a:r>
            <a:endParaRPr lang="zh-CN" altLang="en-US" sz="1600" dirty="0">
              <a:latin typeface="新宋体" panose="02010609030101010101" pitchFamily="49" charset="-122"/>
              <a:ea typeface="新宋体" panose="02010609030101010101" pitchFamily="49" charset="-122"/>
            </a:endParaRPr>
          </a:p>
        </p:txBody>
      </p:sp>
      <p:sp>
        <p:nvSpPr>
          <p:cNvPr id="50" name="圆角矩形 49"/>
          <p:cNvSpPr/>
          <p:nvPr/>
        </p:nvSpPr>
        <p:spPr>
          <a:xfrm>
            <a:off x="9618409" y="6116495"/>
            <a:ext cx="1195486"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任务完成</a:t>
            </a:r>
            <a:endParaRPr lang="zh-CN" altLang="en-US" sz="1600" dirty="0">
              <a:latin typeface="新宋体" panose="02010609030101010101" pitchFamily="49" charset="-122"/>
              <a:ea typeface="新宋体" panose="02010609030101010101" pitchFamily="49" charset="-122"/>
            </a:endParaRPr>
          </a:p>
        </p:txBody>
      </p:sp>
      <p:sp>
        <p:nvSpPr>
          <p:cNvPr id="51" name="圆角矩形 50"/>
          <p:cNvSpPr/>
          <p:nvPr/>
        </p:nvSpPr>
        <p:spPr>
          <a:xfrm>
            <a:off x="7862615" y="6118689"/>
            <a:ext cx="1404901"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验收结果</a:t>
            </a:r>
            <a:endParaRPr lang="zh-CN" altLang="en-US" sz="1600" dirty="0">
              <a:latin typeface="新宋体" panose="02010609030101010101" pitchFamily="49" charset="-122"/>
              <a:ea typeface="新宋体" panose="02010609030101010101" pitchFamily="49" charset="-122"/>
            </a:endParaRPr>
          </a:p>
        </p:txBody>
      </p:sp>
      <p:cxnSp>
        <p:nvCxnSpPr>
          <p:cNvPr id="52" name="直接箭头连接符 51"/>
          <p:cNvCxnSpPr>
            <a:stCxn id="44" idx="2"/>
            <a:endCxn id="47" idx="0"/>
          </p:cNvCxnSpPr>
          <p:nvPr/>
        </p:nvCxnSpPr>
        <p:spPr>
          <a:xfrm flipH="1">
            <a:off x="8562602" y="2723716"/>
            <a:ext cx="2028" cy="36721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7" name="直接箭头连接符 56"/>
          <p:cNvCxnSpPr>
            <a:stCxn id="84" idx="2"/>
            <a:endCxn id="48" idx="0"/>
          </p:cNvCxnSpPr>
          <p:nvPr/>
        </p:nvCxnSpPr>
        <p:spPr>
          <a:xfrm flipH="1">
            <a:off x="10216152" y="2674499"/>
            <a:ext cx="5822" cy="41838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2" name="直接箭头连接符 61"/>
          <p:cNvCxnSpPr>
            <a:stCxn id="47" idx="3"/>
            <a:endCxn id="48" idx="1"/>
          </p:cNvCxnSpPr>
          <p:nvPr/>
        </p:nvCxnSpPr>
        <p:spPr>
          <a:xfrm>
            <a:off x="9265052" y="3378928"/>
            <a:ext cx="353357" cy="195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a:off x="10050957" y="3668882"/>
            <a:ext cx="0" cy="72368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9" name="直接箭头连接符 68"/>
          <p:cNvCxnSpPr/>
          <p:nvPr/>
        </p:nvCxnSpPr>
        <p:spPr>
          <a:xfrm flipV="1">
            <a:off x="10359301" y="3702195"/>
            <a:ext cx="0" cy="69036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2" name="直接箭头连接符 71"/>
          <p:cNvCxnSpPr>
            <a:stCxn id="49" idx="2"/>
            <a:endCxn id="50" idx="0"/>
          </p:cNvCxnSpPr>
          <p:nvPr/>
        </p:nvCxnSpPr>
        <p:spPr>
          <a:xfrm>
            <a:off x="10216152" y="5435099"/>
            <a:ext cx="0" cy="681396"/>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3" name="直接箭头连接符 72"/>
          <p:cNvCxnSpPr>
            <a:stCxn id="50" idx="1"/>
            <a:endCxn id="51" idx="3"/>
          </p:cNvCxnSpPr>
          <p:nvPr/>
        </p:nvCxnSpPr>
        <p:spPr>
          <a:xfrm flipH="1">
            <a:off x="9267516" y="6404495"/>
            <a:ext cx="350893" cy="219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6" name="直接箭头连接符 75"/>
          <p:cNvCxnSpPr>
            <a:stCxn id="47" idx="2"/>
            <a:endCxn id="51" idx="0"/>
          </p:cNvCxnSpPr>
          <p:nvPr/>
        </p:nvCxnSpPr>
        <p:spPr>
          <a:xfrm>
            <a:off x="8562602" y="3666928"/>
            <a:ext cx="2464" cy="2451761"/>
          </a:xfrm>
          <a:prstGeom prst="straightConnector1">
            <a:avLst/>
          </a:prstGeom>
          <a:noFill/>
          <a:ln w="19050" cap="flat">
            <a:solidFill>
              <a:schemeClr val="tx1">
                <a:lumMod val="65000"/>
                <a:lumOff val="35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41" name="流程图: 过程 40"/>
          <p:cNvSpPr/>
          <p:nvPr/>
        </p:nvSpPr>
        <p:spPr>
          <a:xfrm>
            <a:off x="3288283" y="4597429"/>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2" name="流程图: 过程 81"/>
          <p:cNvSpPr/>
          <p:nvPr/>
        </p:nvSpPr>
        <p:spPr>
          <a:xfrm>
            <a:off x="6776593" y="4127761"/>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4" name="流程图: 过程 83"/>
          <p:cNvSpPr/>
          <p:nvPr/>
        </p:nvSpPr>
        <p:spPr>
          <a:xfrm>
            <a:off x="9933974" y="2242499"/>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9" name="矩形 88"/>
          <p:cNvSpPr/>
          <p:nvPr/>
        </p:nvSpPr>
        <p:spPr>
          <a:xfrm>
            <a:off x="1094591" y="1692777"/>
            <a:ext cx="245503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人类完成大部分任务</a:t>
            </a:r>
            <a:endParaRPr lang="en-US" altLang="zh-CN" dirty="0" smtClean="0">
              <a:latin typeface="新宋体" panose="02010609030101010101" pitchFamily="49" charset="-122"/>
              <a:ea typeface="新宋体" panose="02010609030101010101" pitchFamily="49" charset="-122"/>
            </a:endParaRPr>
          </a:p>
        </p:txBody>
      </p:sp>
      <p:sp>
        <p:nvSpPr>
          <p:cNvPr id="91" name="矩形 90"/>
          <p:cNvSpPr/>
          <p:nvPr/>
        </p:nvSpPr>
        <p:spPr>
          <a:xfrm>
            <a:off x="4639159" y="1677416"/>
            <a:ext cx="3093136"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辅助人类协同完成任务</a:t>
            </a:r>
            <a:endParaRPr lang="en-US" altLang="zh-CN" dirty="0" smtClean="0">
              <a:latin typeface="新宋体" panose="02010609030101010101" pitchFamily="49" charset="-122"/>
              <a:ea typeface="新宋体" panose="02010609030101010101" pitchFamily="49" charset="-122"/>
            </a:endParaRPr>
          </a:p>
        </p:txBody>
      </p:sp>
      <p:sp>
        <p:nvSpPr>
          <p:cNvPr id="92" name="矩形 91"/>
          <p:cNvSpPr/>
          <p:nvPr/>
        </p:nvSpPr>
        <p:spPr>
          <a:xfrm>
            <a:off x="7860152" y="1677279"/>
            <a:ext cx="4331848"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主动思考与行动，完成绝大部分任务</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684287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11785548"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缝合怪：</a:t>
            </a:r>
            <a:r>
              <a:rPr lang="en-US" altLang="zh-CN" sz="2400" dirty="0" smtClean="0">
                <a:solidFill>
                  <a:srgbClr val="3856F5"/>
                </a:solidFill>
                <a:latin typeface="微软雅黑" panose="020B0503020204020204" pitchFamily="34" charset="-122"/>
                <a:ea typeface="微软雅黑" panose="020B0503020204020204" pitchFamily="34" charset="-122"/>
              </a:rPr>
              <a:t>LATS</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1400" dirty="0">
                <a:solidFill>
                  <a:srgbClr val="3856F5"/>
                </a:solidFill>
                <a:latin typeface="微软雅黑" panose="020B0503020204020204" pitchFamily="34" charset="-122"/>
                <a:ea typeface="微软雅黑" panose="020B0503020204020204" pitchFamily="34" charset="-122"/>
              </a:rPr>
              <a:t>Language Agent Tree Search Unifies Reasoning Acting and Planning in Language Models</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326415" y="712112"/>
            <a:ext cx="11607280" cy="461665"/>
          </a:xfrm>
          <a:prstGeom prst="rect">
            <a:avLst/>
          </a:prstGeom>
        </p:spPr>
        <p:txBody>
          <a:bodyPr wrap="square">
            <a:spAutoFit/>
          </a:bodyPr>
          <a:lstStyle/>
          <a:p>
            <a:r>
              <a:rPr lang="en-US" altLang="zh-CN" sz="2400" dirty="0">
                <a:solidFill>
                  <a:srgbClr val="191B1F"/>
                </a:solidFill>
                <a:latin typeface="新宋体" panose="02010609030101010101" pitchFamily="49" charset="-122"/>
                <a:ea typeface="新宋体" panose="02010609030101010101" pitchFamily="49" charset="-122"/>
              </a:rPr>
              <a:t>LATS = </a:t>
            </a:r>
            <a:r>
              <a:rPr lang="en-US" altLang="zh-CN" sz="2400" dirty="0" err="1" smtClean="0">
                <a:solidFill>
                  <a:srgbClr val="191B1F"/>
                </a:solidFill>
                <a:latin typeface="新宋体" panose="02010609030101010101" pitchFamily="49" charset="-122"/>
                <a:ea typeface="新宋体" panose="02010609030101010101" pitchFamily="49" charset="-122"/>
              </a:rPr>
              <a:t>ToT</a:t>
            </a:r>
            <a:r>
              <a:rPr lang="en-US" altLang="zh-CN" sz="2400" dirty="0" smtClean="0">
                <a:solidFill>
                  <a:srgbClr val="191B1F"/>
                </a:solidFill>
                <a:latin typeface="新宋体" panose="02010609030101010101" pitchFamily="49" charset="-122"/>
                <a:ea typeface="新宋体" panose="02010609030101010101" pitchFamily="49" charset="-122"/>
              </a:rPr>
              <a:t> + </a:t>
            </a:r>
            <a:r>
              <a:rPr lang="en-US" altLang="zh-CN" sz="2400" dirty="0" err="1" smtClean="0">
                <a:solidFill>
                  <a:srgbClr val="191B1F"/>
                </a:solidFill>
                <a:latin typeface="新宋体" panose="02010609030101010101" pitchFamily="49" charset="-122"/>
                <a:ea typeface="新宋体" panose="02010609030101010101" pitchFamily="49" charset="-122"/>
              </a:rPr>
              <a:t>ReAct</a:t>
            </a:r>
            <a:r>
              <a:rPr lang="en-US" altLang="zh-CN" sz="2400" dirty="0" smtClean="0">
                <a:solidFill>
                  <a:srgbClr val="191B1F"/>
                </a:solidFill>
                <a:latin typeface="新宋体" panose="02010609030101010101" pitchFamily="49" charset="-122"/>
                <a:ea typeface="新宋体" panose="02010609030101010101" pitchFamily="49" charset="-122"/>
              </a:rPr>
              <a:t> + Plan &amp; solve </a:t>
            </a:r>
            <a:r>
              <a:rPr lang="en-US" altLang="zh-CN" sz="2400" dirty="0">
                <a:solidFill>
                  <a:srgbClr val="191B1F"/>
                </a:solidFill>
                <a:latin typeface="新宋体" panose="02010609030101010101" pitchFamily="49" charset="-122"/>
                <a:ea typeface="新宋体" panose="02010609030101010101" pitchFamily="49" charset="-122"/>
              </a:rPr>
              <a:t>+ Reflection + Reinforcement learning</a:t>
            </a:r>
          </a:p>
        </p:txBody>
      </p:sp>
      <p:sp>
        <p:nvSpPr>
          <p:cNvPr id="7" name="矩形 6"/>
          <p:cNvSpPr/>
          <p:nvPr/>
        </p:nvSpPr>
        <p:spPr>
          <a:xfrm>
            <a:off x="100787" y="6462612"/>
            <a:ext cx="10918374" cy="369332"/>
          </a:xfrm>
          <a:prstGeom prst="rect">
            <a:avLst/>
          </a:prstGeom>
        </p:spPr>
        <p:txBody>
          <a:bodyPr wrap="none">
            <a:spAutoFit/>
          </a:bodyPr>
          <a:lstStyle/>
          <a:p>
            <a:r>
              <a:rPr lang="en-US" altLang="zh-CN" i="1" dirty="0">
                <a:solidFill>
                  <a:srgbClr val="0070C0"/>
                </a:solidFill>
                <a:latin typeface="-apple-system"/>
              </a:rPr>
              <a:t>《Language Agent Tree Search Unifies Reasoning Acting and Planning in Language Models》</a:t>
            </a:r>
            <a:r>
              <a:rPr lang="zh-CN" altLang="en-US" i="1" dirty="0" smtClean="0">
                <a:solidFill>
                  <a:srgbClr val="0070C0"/>
                </a:solidFill>
                <a:latin typeface="-apple-system"/>
              </a:rPr>
              <a:t>，</a:t>
            </a:r>
            <a:r>
              <a:rPr lang="en-US" altLang="zh-CN" i="1" dirty="0" smtClean="0">
                <a:solidFill>
                  <a:srgbClr val="0070C0"/>
                </a:solidFill>
                <a:latin typeface="-apple-system"/>
              </a:rPr>
              <a:t>UIUC</a:t>
            </a:r>
            <a:endParaRPr lang="zh-CN" altLang="en-US" i="1" dirty="0">
              <a:solidFill>
                <a:srgbClr val="0070C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330" y="1563453"/>
            <a:ext cx="7858851" cy="4509483"/>
          </a:xfrm>
          <a:prstGeom prst="rect">
            <a:avLst/>
          </a:prstGeom>
        </p:spPr>
      </p:pic>
    </p:spTree>
    <p:extLst>
      <p:ext uri="{BB962C8B-B14F-4D97-AF65-F5344CB8AC3E}">
        <p14:creationId xmlns:p14="http://schemas.microsoft.com/office/powerpoint/2010/main" val="3650477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11785548"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缝合怪：</a:t>
            </a:r>
            <a:r>
              <a:rPr lang="en-US" altLang="zh-CN" sz="2400" dirty="0" smtClean="0">
                <a:solidFill>
                  <a:srgbClr val="3856F5"/>
                </a:solidFill>
                <a:latin typeface="微软雅黑" panose="020B0503020204020204" pitchFamily="34" charset="-122"/>
                <a:ea typeface="微软雅黑" panose="020B0503020204020204" pitchFamily="34" charset="-122"/>
              </a:rPr>
              <a:t>LATS</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1400" dirty="0">
                <a:solidFill>
                  <a:srgbClr val="3856F5"/>
                </a:solidFill>
                <a:latin typeface="微软雅黑" panose="020B0503020204020204" pitchFamily="34" charset="-122"/>
                <a:ea typeface="微软雅黑" panose="020B0503020204020204" pitchFamily="34" charset="-122"/>
              </a:rPr>
              <a:t>Language Agent Tree Search Unifies Reasoning Acting and Planning in Language Models</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326415" y="712112"/>
            <a:ext cx="10932683" cy="461665"/>
          </a:xfrm>
          <a:prstGeom prst="rect">
            <a:avLst/>
          </a:prstGeom>
        </p:spPr>
        <p:txBody>
          <a:bodyPr wrap="square">
            <a:spAutoFit/>
          </a:bodyPr>
          <a:lstStyle/>
          <a:p>
            <a:r>
              <a:rPr lang="en-US" altLang="zh-CN" sz="2400" dirty="0">
                <a:solidFill>
                  <a:srgbClr val="191B1F"/>
                </a:solidFill>
                <a:latin typeface="新宋体" panose="02010609030101010101" pitchFamily="49" charset="-122"/>
                <a:ea typeface="新宋体" panose="02010609030101010101" pitchFamily="49" charset="-122"/>
              </a:rPr>
              <a:t>LATS = </a:t>
            </a:r>
            <a:r>
              <a:rPr lang="en-US" altLang="zh-CN" sz="2400" dirty="0" err="1" smtClean="0">
                <a:solidFill>
                  <a:srgbClr val="191B1F"/>
                </a:solidFill>
                <a:latin typeface="新宋体" panose="02010609030101010101" pitchFamily="49" charset="-122"/>
                <a:ea typeface="新宋体" panose="02010609030101010101" pitchFamily="49" charset="-122"/>
              </a:rPr>
              <a:t>ToT</a:t>
            </a:r>
            <a:r>
              <a:rPr lang="en-US" altLang="zh-CN" sz="2400" dirty="0" smtClean="0">
                <a:solidFill>
                  <a:srgbClr val="191B1F"/>
                </a:solidFill>
                <a:latin typeface="新宋体" panose="02010609030101010101" pitchFamily="49" charset="-122"/>
                <a:ea typeface="新宋体" panose="02010609030101010101" pitchFamily="49" charset="-122"/>
              </a:rPr>
              <a:t> + </a:t>
            </a:r>
            <a:r>
              <a:rPr lang="en-US" altLang="zh-CN" sz="2400" dirty="0" err="1" smtClean="0">
                <a:solidFill>
                  <a:srgbClr val="191B1F"/>
                </a:solidFill>
                <a:latin typeface="新宋体" panose="02010609030101010101" pitchFamily="49" charset="-122"/>
                <a:ea typeface="新宋体" panose="02010609030101010101" pitchFamily="49" charset="-122"/>
              </a:rPr>
              <a:t>ReAct</a:t>
            </a:r>
            <a:r>
              <a:rPr lang="en-US" altLang="zh-CN" sz="2400" dirty="0" smtClean="0">
                <a:solidFill>
                  <a:srgbClr val="191B1F"/>
                </a:solidFill>
                <a:latin typeface="新宋体" panose="02010609030101010101" pitchFamily="49" charset="-122"/>
                <a:ea typeface="新宋体" panose="02010609030101010101" pitchFamily="49" charset="-122"/>
              </a:rPr>
              <a:t> + </a:t>
            </a:r>
            <a:r>
              <a:rPr lang="en-US" altLang="zh-CN" sz="2400" dirty="0" err="1" smtClean="0">
                <a:solidFill>
                  <a:srgbClr val="191B1F"/>
                </a:solidFill>
                <a:latin typeface="新宋体" panose="02010609030101010101" pitchFamily="49" charset="-122"/>
                <a:ea typeface="新宋体" panose="02010609030101010101" pitchFamily="49" charset="-122"/>
              </a:rPr>
              <a:t>Plan&amp;solve</a:t>
            </a:r>
            <a:r>
              <a:rPr lang="en-US" altLang="zh-CN" sz="2400" dirty="0" smtClean="0">
                <a:solidFill>
                  <a:srgbClr val="191B1F"/>
                </a:solidFill>
                <a:latin typeface="新宋体" panose="02010609030101010101" pitchFamily="49" charset="-122"/>
                <a:ea typeface="新宋体" panose="02010609030101010101" pitchFamily="49" charset="-122"/>
              </a:rPr>
              <a:t> </a:t>
            </a:r>
            <a:r>
              <a:rPr lang="en-US" altLang="zh-CN" sz="2400" dirty="0">
                <a:solidFill>
                  <a:srgbClr val="191B1F"/>
                </a:solidFill>
                <a:latin typeface="新宋体" panose="02010609030101010101" pitchFamily="49" charset="-122"/>
                <a:ea typeface="新宋体" panose="02010609030101010101" pitchFamily="49" charset="-122"/>
              </a:rPr>
              <a:t>+ Reflection + Reinforcement learning</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47" y="1335757"/>
            <a:ext cx="6113324" cy="197000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15" y="3501324"/>
            <a:ext cx="5733422" cy="2687126"/>
          </a:xfrm>
          <a:prstGeom prst="rect">
            <a:avLst/>
          </a:prstGeom>
        </p:spPr>
      </p:pic>
      <p:sp>
        <p:nvSpPr>
          <p:cNvPr id="7" name="矩形 6"/>
          <p:cNvSpPr/>
          <p:nvPr/>
        </p:nvSpPr>
        <p:spPr>
          <a:xfrm>
            <a:off x="100787" y="6462612"/>
            <a:ext cx="10918374" cy="369332"/>
          </a:xfrm>
          <a:prstGeom prst="rect">
            <a:avLst/>
          </a:prstGeom>
        </p:spPr>
        <p:txBody>
          <a:bodyPr wrap="none">
            <a:spAutoFit/>
          </a:bodyPr>
          <a:lstStyle/>
          <a:p>
            <a:r>
              <a:rPr lang="en-US" altLang="zh-CN" i="1" dirty="0">
                <a:solidFill>
                  <a:srgbClr val="0070C0"/>
                </a:solidFill>
                <a:latin typeface="-apple-system"/>
              </a:rPr>
              <a:t>《Language Agent Tree Search Unifies Reasoning Acting and Planning in Language Models》</a:t>
            </a:r>
            <a:r>
              <a:rPr lang="zh-CN" altLang="en-US" i="1" dirty="0" smtClean="0">
                <a:solidFill>
                  <a:srgbClr val="0070C0"/>
                </a:solidFill>
                <a:latin typeface="-apple-system"/>
              </a:rPr>
              <a:t>，</a:t>
            </a:r>
            <a:r>
              <a:rPr lang="en-US" altLang="zh-CN" i="1" dirty="0" smtClean="0">
                <a:solidFill>
                  <a:srgbClr val="0070C0"/>
                </a:solidFill>
                <a:latin typeface="-apple-system"/>
              </a:rPr>
              <a:t>UIUC</a:t>
            </a:r>
            <a:endParaRPr lang="zh-CN" altLang="en-US" i="1" dirty="0">
              <a:solidFill>
                <a:srgbClr val="0070C0"/>
              </a:solidFill>
            </a:endParaRPr>
          </a:p>
        </p:txBody>
      </p:sp>
      <p:pic>
        <p:nvPicPr>
          <p:cNvPr id="4" name="图片 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471" y="1336510"/>
            <a:ext cx="5609495" cy="2067031"/>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5469" y="3614165"/>
            <a:ext cx="5932910" cy="2574660"/>
          </a:xfrm>
          <a:prstGeom prst="rect">
            <a:avLst/>
          </a:prstGeom>
        </p:spPr>
      </p:pic>
    </p:spTree>
    <p:extLst>
      <p:ext uri="{BB962C8B-B14F-4D97-AF65-F5344CB8AC3E}">
        <p14:creationId xmlns:p14="http://schemas.microsoft.com/office/powerpoint/2010/main" val="40400202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Prompt</a:t>
            </a:r>
            <a:r>
              <a:rPr lang="zh-CN" altLang="en-US" sz="2800" b="1" dirty="0" smtClean="0"/>
              <a:t>进阶篇（复习）</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890174" y="970094"/>
            <a:ext cx="9697615" cy="332398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提升</a:t>
            </a:r>
            <a:r>
              <a:rPr lang="en-US" altLang="zh-CN" sz="2000" dirty="0" smtClean="0">
                <a:solidFill>
                  <a:schemeClr val="bg2"/>
                </a:solidFill>
                <a:latin typeface="新宋体" panose="02010609030101010101" pitchFamily="49" charset="-122"/>
                <a:ea typeface="新宋体" panose="02010609030101010101" pitchFamily="49" charset="-122"/>
              </a:rPr>
              <a:t>Reasoning</a:t>
            </a:r>
            <a:r>
              <a:rPr lang="zh-CN" altLang="en-US" sz="2000" dirty="0" smtClean="0">
                <a:solidFill>
                  <a:schemeClr val="bg2"/>
                </a:solidFill>
                <a:latin typeface="新宋体" panose="02010609030101010101" pitchFamily="49" charset="-122"/>
                <a:ea typeface="新宋体" panose="02010609030101010101" pitchFamily="49" charset="-122"/>
              </a:rPr>
              <a:t>性能的手段一般有两方面：将</a:t>
            </a:r>
            <a:r>
              <a:rPr lang="en-US" altLang="zh-CN" sz="2000" dirty="0" smtClean="0">
                <a:solidFill>
                  <a:schemeClr val="bg2"/>
                </a:solidFill>
                <a:latin typeface="新宋体" panose="02010609030101010101" pitchFamily="49" charset="-122"/>
                <a:ea typeface="新宋体" panose="02010609030101010101" pitchFamily="49" charset="-122"/>
              </a:rPr>
              <a:t>Task</a:t>
            </a:r>
            <a:r>
              <a:rPr lang="zh-CN" altLang="en-US" sz="2000" dirty="0" smtClean="0">
                <a:solidFill>
                  <a:schemeClr val="bg2"/>
                </a:solidFill>
                <a:latin typeface="新宋体" panose="02010609030101010101" pitchFamily="49" charset="-122"/>
                <a:ea typeface="新宋体" panose="02010609030101010101" pitchFamily="49" charset="-122"/>
              </a:rPr>
              <a:t>分解为详细的</a:t>
            </a:r>
            <a:r>
              <a:rPr lang="en-US" altLang="zh-CN" sz="2000" dirty="0" smtClean="0">
                <a:solidFill>
                  <a:schemeClr val="bg2"/>
                </a:solidFill>
                <a:latin typeface="新宋体" panose="02010609030101010101" pitchFamily="49" charset="-122"/>
                <a:ea typeface="新宋体" panose="02010609030101010101" pitchFamily="49" charset="-122"/>
              </a:rPr>
              <a:t>Plan</a:t>
            </a:r>
            <a:r>
              <a:rPr lang="zh-CN" altLang="en-US" sz="2000" dirty="0" smtClean="0">
                <a:solidFill>
                  <a:schemeClr val="bg2"/>
                </a:solidFill>
                <a:latin typeface="新宋体" panose="02010609030101010101" pitchFamily="49" charset="-122"/>
                <a:ea typeface="新宋体" panose="02010609030101010101" pitchFamily="49" charset="-122"/>
              </a:rPr>
              <a:t>；在执行过程中进行不断反思。</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评估标准与自动化评估应该尽早建立，来评估</a:t>
            </a:r>
            <a:r>
              <a:rPr lang="en-US" altLang="zh-CN" sz="2000" dirty="0" smtClean="0">
                <a:solidFill>
                  <a:schemeClr val="bg2"/>
                </a:solidFill>
                <a:latin typeface="新宋体" panose="02010609030101010101" pitchFamily="49" charset="-122"/>
                <a:ea typeface="新宋体" panose="02010609030101010101" pitchFamily="49" charset="-122"/>
              </a:rPr>
              <a:t>Reasoning</a:t>
            </a:r>
            <a:r>
              <a:rPr lang="zh-CN" altLang="en-US" sz="2000" dirty="0" smtClean="0">
                <a:solidFill>
                  <a:schemeClr val="bg2"/>
                </a:solidFill>
                <a:latin typeface="新宋体" panose="02010609030101010101" pitchFamily="49" charset="-122"/>
                <a:ea typeface="新宋体" panose="02010609030101010101" pitchFamily="49" charset="-122"/>
              </a:rPr>
              <a:t>的整体性能。</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清晰的</a:t>
            </a:r>
            <a:r>
              <a:rPr lang="en-US" altLang="zh-CN" sz="2000" dirty="0" smtClean="0">
                <a:solidFill>
                  <a:schemeClr val="bg2"/>
                </a:solidFill>
                <a:latin typeface="新宋体" panose="02010609030101010101" pitchFamily="49" charset="-122"/>
                <a:ea typeface="新宋体" panose="02010609030101010101" pitchFamily="49" charset="-122"/>
              </a:rPr>
              <a:t>Agentic Workflow</a:t>
            </a:r>
            <a:r>
              <a:rPr lang="zh-CN" altLang="en-US" sz="2000" dirty="0" smtClean="0">
                <a:solidFill>
                  <a:schemeClr val="bg2"/>
                </a:solidFill>
                <a:latin typeface="新宋体" panose="02010609030101010101" pitchFamily="49" charset="-122"/>
                <a:ea typeface="新宋体" panose="02010609030101010101" pitchFamily="49" charset="-122"/>
              </a:rPr>
              <a:t>是成功实现</a:t>
            </a:r>
            <a:r>
              <a:rPr lang="en-US" altLang="zh-CN" sz="2000" dirty="0" smtClean="0">
                <a:solidFill>
                  <a:schemeClr val="bg2"/>
                </a:solidFill>
                <a:latin typeface="新宋体" panose="02010609030101010101" pitchFamily="49" charset="-122"/>
                <a:ea typeface="新宋体" panose="02010609030101010101" pitchFamily="49" charset="-122"/>
              </a:rPr>
              <a:t>AI Agent</a:t>
            </a:r>
            <a:r>
              <a:rPr lang="zh-CN" altLang="en-US" sz="2000" dirty="0" smtClean="0">
                <a:solidFill>
                  <a:schemeClr val="bg2"/>
                </a:solidFill>
                <a:latin typeface="新宋体" panose="02010609030101010101" pitchFamily="49" charset="-122"/>
                <a:ea typeface="新宋体" panose="02010609030101010101" pitchFamily="49" charset="-122"/>
              </a:rPr>
              <a:t>的前提条件。</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自动化的</a:t>
            </a: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优化技术，在调试</a:t>
            </a:r>
            <a:r>
              <a:rPr lang="en-US" altLang="zh-CN" sz="2000" dirty="0" smtClean="0">
                <a:solidFill>
                  <a:schemeClr val="bg2"/>
                </a:solidFill>
                <a:latin typeface="新宋体" panose="02010609030101010101" pitchFamily="49" charset="-122"/>
                <a:ea typeface="新宋体" panose="02010609030101010101" pitchFamily="49" charset="-122"/>
              </a:rPr>
              <a:t>Agentic Workflow</a:t>
            </a:r>
            <a:r>
              <a:rPr lang="zh-CN" altLang="en-US" sz="2000" dirty="0" smtClean="0">
                <a:solidFill>
                  <a:schemeClr val="bg2"/>
                </a:solidFill>
                <a:latin typeface="新宋体" panose="02010609030101010101" pitchFamily="49" charset="-122"/>
                <a:ea typeface="新宋体" panose="02010609030101010101" pitchFamily="49" charset="-122"/>
              </a:rPr>
              <a:t>中是必要的。</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没有银弹。根据具体的</a:t>
            </a:r>
            <a:r>
              <a:rPr lang="en-US" altLang="zh-CN" sz="2000" dirty="0" smtClean="0">
                <a:solidFill>
                  <a:schemeClr val="bg2"/>
                </a:solidFill>
                <a:latin typeface="新宋体" panose="02010609030101010101" pitchFamily="49" charset="-122"/>
                <a:ea typeface="新宋体" panose="02010609030101010101" pitchFamily="49" charset="-122"/>
              </a:rPr>
              <a:t>Case</a:t>
            </a:r>
            <a:r>
              <a:rPr lang="zh-CN" altLang="en-US" sz="2000" dirty="0" smtClean="0">
                <a:solidFill>
                  <a:schemeClr val="bg2"/>
                </a:solidFill>
                <a:latin typeface="新宋体" panose="02010609030101010101" pitchFamily="49" charset="-122"/>
                <a:ea typeface="新宋体" panose="02010609030101010101" pitchFamily="49" charset="-122"/>
              </a:rPr>
              <a:t>，需要针对场景定制</a:t>
            </a:r>
            <a:r>
              <a:rPr lang="en-US" altLang="zh-CN" sz="2000" dirty="0" err="1">
                <a:solidFill>
                  <a:schemeClr val="bg2"/>
                </a:solidFill>
                <a:latin typeface="新宋体" panose="02010609030101010101" pitchFamily="49" charset="-122"/>
                <a:ea typeface="新宋体" panose="02010609030101010101" pitchFamily="49" charset="-122"/>
              </a:rPr>
              <a:t>ReAct</a:t>
            </a:r>
            <a:r>
              <a:rPr lang="en-US" altLang="zh-CN" sz="2000" dirty="0">
                <a:solidFill>
                  <a:schemeClr val="bg2"/>
                </a:solidFill>
                <a:latin typeface="新宋体" panose="02010609030101010101" pitchFamily="49" charset="-122"/>
                <a:ea typeface="新宋体" panose="02010609030101010101" pitchFamily="49" charset="-122"/>
              </a:rPr>
              <a:t>, </a:t>
            </a:r>
            <a:r>
              <a:rPr lang="en-US" altLang="zh-CN" sz="2000" dirty="0" err="1">
                <a:solidFill>
                  <a:schemeClr val="bg2"/>
                </a:solidFill>
                <a:latin typeface="新宋体" panose="02010609030101010101" pitchFamily="49" charset="-122"/>
                <a:ea typeface="新宋体" panose="02010609030101010101" pitchFamily="49" charset="-122"/>
              </a:rPr>
              <a:t>Reflexion</a:t>
            </a:r>
            <a:r>
              <a:rPr lang="en-US" altLang="zh-CN" sz="2000" dirty="0">
                <a:solidFill>
                  <a:schemeClr val="bg2"/>
                </a:solidFill>
                <a:latin typeface="新宋体" panose="02010609030101010101" pitchFamily="49" charset="-122"/>
                <a:ea typeface="新宋体" panose="02010609030101010101" pitchFamily="49" charset="-122"/>
              </a:rPr>
              <a:t>, </a:t>
            </a:r>
            <a:r>
              <a:rPr lang="en-US" altLang="zh-CN" sz="2000" dirty="0" err="1">
                <a:solidFill>
                  <a:schemeClr val="bg2"/>
                </a:solidFill>
                <a:latin typeface="新宋体" panose="02010609030101010101" pitchFamily="49" charset="-122"/>
                <a:ea typeface="新宋体" panose="02010609030101010101" pitchFamily="49" charset="-122"/>
              </a:rPr>
              <a:t>ToT</a:t>
            </a:r>
            <a:r>
              <a:rPr lang="en-US" altLang="zh-CN" sz="2000" dirty="0">
                <a:solidFill>
                  <a:schemeClr val="bg2"/>
                </a:solidFill>
                <a:latin typeface="新宋体" panose="02010609030101010101" pitchFamily="49" charset="-122"/>
                <a:ea typeface="新宋体" panose="02010609030101010101" pitchFamily="49" charset="-122"/>
              </a:rPr>
              <a:t>, </a:t>
            </a:r>
            <a:r>
              <a:rPr lang="en-US" altLang="zh-CN" sz="2000" dirty="0" err="1">
                <a:solidFill>
                  <a:schemeClr val="bg2"/>
                </a:solidFill>
                <a:latin typeface="新宋体" panose="02010609030101010101" pitchFamily="49" charset="-122"/>
                <a:ea typeface="新宋体" panose="02010609030101010101" pitchFamily="49" charset="-122"/>
              </a:rPr>
              <a:t>GoT</a:t>
            </a:r>
            <a:r>
              <a:rPr lang="en-US" altLang="zh-CN" sz="2000" dirty="0">
                <a:solidFill>
                  <a:schemeClr val="bg2"/>
                </a:solidFill>
                <a:latin typeface="新宋体" panose="02010609030101010101" pitchFamily="49" charset="-122"/>
                <a:ea typeface="新宋体" panose="02010609030101010101" pitchFamily="49" charset="-122"/>
              </a:rPr>
              <a:t>, </a:t>
            </a:r>
            <a:r>
              <a:rPr lang="en-US" altLang="zh-CN" sz="2000" dirty="0" err="1" smtClean="0">
                <a:solidFill>
                  <a:schemeClr val="bg2"/>
                </a:solidFill>
                <a:latin typeface="新宋体" panose="02010609030101010101" pitchFamily="49" charset="-122"/>
                <a:ea typeface="新宋体" panose="02010609030101010101" pitchFamily="49" charset="-122"/>
              </a:rPr>
              <a:t>XoT</a:t>
            </a:r>
            <a:r>
              <a:rPr lang="en-US" altLang="zh-CN" sz="2000" dirty="0" smtClean="0">
                <a:solidFill>
                  <a:schemeClr val="bg2"/>
                </a:solidFill>
                <a:latin typeface="新宋体" panose="02010609030101010101" pitchFamily="49" charset="-122"/>
                <a:ea typeface="新宋体" panose="02010609030101010101" pitchFamily="49" charset="-122"/>
              </a:rPr>
              <a:t>, </a:t>
            </a:r>
            <a:r>
              <a:rPr lang="en-US" altLang="zh-CN" sz="2000" dirty="0" err="1" smtClean="0">
                <a:solidFill>
                  <a:schemeClr val="bg2"/>
                </a:solidFill>
                <a:latin typeface="新宋体" panose="02010609030101010101" pitchFamily="49" charset="-122"/>
                <a:ea typeface="新宋体" panose="02010609030101010101" pitchFamily="49" charset="-122"/>
              </a:rPr>
              <a:t>AoT</a:t>
            </a:r>
            <a:r>
              <a:rPr lang="zh-CN" altLang="en-US" sz="2000" dirty="0" smtClean="0">
                <a:solidFill>
                  <a:schemeClr val="bg2"/>
                </a:solidFill>
                <a:latin typeface="新宋体" panose="02010609030101010101" pitchFamily="49" charset="-122"/>
                <a:ea typeface="新宋体" panose="02010609030101010101" pitchFamily="49" charset="-122"/>
              </a:rPr>
              <a:t>，</a:t>
            </a:r>
            <a:r>
              <a:rPr lang="en-US" altLang="zh-CN" sz="2000" dirty="0" err="1" smtClean="0">
                <a:solidFill>
                  <a:schemeClr val="bg2"/>
                </a:solidFill>
                <a:latin typeface="新宋体" panose="02010609030101010101" pitchFamily="49" charset="-122"/>
                <a:ea typeface="新宋体" panose="02010609030101010101" pitchFamily="49" charset="-122"/>
              </a:rPr>
              <a:t>CoT</a:t>
            </a:r>
            <a:r>
              <a:rPr lang="en-US" altLang="zh-CN" sz="2000" dirty="0" smtClean="0">
                <a:solidFill>
                  <a:schemeClr val="bg2"/>
                </a:solidFill>
                <a:latin typeface="新宋体" panose="02010609030101010101" pitchFamily="49" charset="-122"/>
                <a:ea typeface="新宋体" panose="02010609030101010101" pitchFamily="49" charset="-122"/>
              </a:rPr>
              <a:t>-SC</a:t>
            </a:r>
            <a:r>
              <a:rPr lang="zh-CN" altLang="en-US" sz="2000" dirty="0" smtClean="0">
                <a:solidFill>
                  <a:schemeClr val="bg2"/>
                </a:solidFill>
                <a:latin typeface="新宋体" panose="02010609030101010101" pitchFamily="49" charset="-122"/>
                <a:ea typeface="新宋体" panose="02010609030101010101" pitchFamily="49" charset="-122"/>
              </a:rPr>
              <a:t>等具体策略。</a:t>
            </a: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93368428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66255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zh-CN" altLang="en-US" sz="2800" b="1" dirty="0" smtClean="0"/>
              <a:t>课后练习</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890174" y="970094"/>
            <a:ext cx="9697615" cy="517064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zh-CN" altLang="en-US" sz="2000" dirty="0">
                <a:solidFill>
                  <a:schemeClr val="bg2"/>
                </a:solidFill>
                <a:latin typeface="新宋体" panose="02010609030101010101" pitchFamily="49" charset="-122"/>
                <a:ea typeface="新宋体" panose="02010609030101010101" pitchFamily="49" charset="-122"/>
              </a:rPr>
              <a:t>有</a:t>
            </a:r>
            <a:r>
              <a:rPr lang="en-US" altLang="zh-CN" sz="2000" dirty="0">
                <a:solidFill>
                  <a:schemeClr val="bg2"/>
                </a:solidFill>
                <a:latin typeface="新宋体" panose="02010609030101010101" pitchFamily="49" charset="-122"/>
                <a:ea typeface="新宋体" panose="02010609030101010101" pitchFamily="49" charset="-122"/>
              </a:rPr>
              <a:t>1</a:t>
            </a:r>
            <a:r>
              <a:rPr lang="zh-CN" altLang="en-US" sz="2000" dirty="0">
                <a:solidFill>
                  <a:schemeClr val="bg2"/>
                </a:solidFill>
                <a:latin typeface="新宋体" panose="02010609030101010101" pitchFamily="49" charset="-122"/>
                <a:ea typeface="新宋体" panose="02010609030101010101" pitchFamily="49" charset="-122"/>
              </a:rPr>
              <a:t>大杯水，期质量未知，以及</a:t>
            </a:r>
            <a:r>
              <a:rPr lang="en-US" altLang="zh-CN" sz="2000" dirty="0">
                <a:solidFill>
                  <a:schemeClr val="bg2"/>
                </a:solidFill>
                <a:latin typeface="新宋体" panose="02010609030101010101" pitchFamily="49" charset="-122"/>
                <a:ea typeface="新宋体" panose="02010609030101010101" pitchFamily="49" charset="-122"/>
              </a:rPr>
              <a:t>3</a:t>
            </a:r>
            <a:r>
              <a:rPr lang="zh-CN" altLang="en-US" sz="2000" dirty="0">
                <a:solidFill>
                  <a:schemeClr val="bg2"/>
                </a:solidFill>
                <a:latin typeface="新宋体" panose="02010609030101010101" pitchFamily="49" charset="-122"/>
                <a:ea typeface="新宋体" panose="02010609030101010101" pitchFamily="49" charset="-122"/>
              </a:rPr>
              <a:t>小杯等质量的水。将</a:t>
            </a:r>
            <a:r>
              <a:rPr lang="en-US" altLang="zh-CN" sz="2000" dirty="0">
                <a:solidFill>
                  <a:schemeClr val="bg2"/>
                </a:solidFill>
                <a:latin typeface="新宋体" panose="02010609030101010101" pitchFamily="49" charset="-122"/>
                <a:ea typeface="新宋体" panose="02010609030101010101" pitchFamily="49" charset="-122"/>
              </a:rPr>
              <a:t>1</a:t>
            </a:r>
            <a:r>
              <a:rPr lang="zh-CN" altLang="en-US" sz="2000" dirty="0">
                <a:solidFill>
                  <a:schemeClr val="bg2"/>
                </a:solidFill>
                <a:latin typeface="新宋体" panose="02010609030101010101" pitchFamily="49" charset="-122"/>
                <a:ea typeface="新宋体" panose="02010609030101010101" pitchFamily="49" charset="-122"/>
              </a:rPr>
              <a:t>小杯水倒入大杯后，大杯水温度上升了</a:t>
            </a:r>
            <a:r>
              <a:rPr lang="en-US" altLang="zh-CN" sz="2000" dirty="0">
                <a:solidFill>
                  <a:schemeClr val="bg2"/>
                </a:solidFill>
                <a:latin typeface="新宋体" panose="02010609030101010101" pitchFamily="49" charset="-122"/>
                <a:ea typeface="新宋体" panose="02010609030101010101" pitchFamily="49" charset="-122"/>
              </a:rPr>
              <a:t>10</a:t>
            </a:r>
            <a:r>
              <a:rPr lang="zh-CN" altLang="en-US" sz="2000" dirty="0">
                <a:solidFill>
                  <a:schemeClr val="bg2"/>
                </a:solidFill>
                <a:latin typeface="新宋体" panose="02010609030101010101" pitchFamily="49" charset="-122"/>
                <a:ea typeface="新宋体" panose="02010609030101010101" pitchFamily="49" charset="-122"/>
              </a:rPr>
              <a:t>度。然后将第</a:t>
            </a:r>
            <a:r>
              <a:rPr lang="en-US" altLang="zh-CN" sz="2000" dirty="0">
                <a:solidFill>
                  <a:schemeClr val="bg2"/>
                </a:solidFill>
                <a:latin typeface="新宋体" panose="02010609030101010101" pitchFamily="49" charset="-122"/>
                <a:ea typeface="新宋体" panose="02010609030101010101" pitchFamily="49" charset="-122"/>
              </a:rPr>
              <a:t>2</a:t>
            </a:r>
            <a:r>
              <a:rPr lang="zh-CN" altLang="en-US" sz="2000" dirty="0">
                <a:solidFill>
                  <a:schemeClr val="bg2"/>
                </a:solidFill>
                <a:latin typeface="新宋体" panose="02010609030101010101" pitchFamily="49" charset="-122"/>
                <a:ea typeface="新宋体" panose="02010609030101010101" pitchFamily="49" charset="-122"/>
              </a:rPr>
              <a:t>小杯水倒入大杯后，大杯水温又上升了</a:t>
            </a:r>
            <a:r>
              <a:rPr lang="en-US" altLang="zh-CN" sz="2000" dirty="0">
                <a:solidFill>
                  <a:schemeClr val="bg2"/>
                </a:solidFill>
                <a:latin typeface="新宋体" panose="02010609030101010101" pitchFamily="49" charset="-122"/>
                <a:ea typeface="新宋体" panose="02010609030101010101" pitchFamily="49" charset="-122"/>
              </a:rPr>
              <a:t>6</a:t>
            </a:r>
            <a:r>
              <a:rPr lang="zh-CN" altLang="en-US" sz="2000" dirty="0">
                <a:solidFill>
                  <a:schemeClr val="bg2"/>
                </a:solidFill>
                <a:latin typeface="新宋体" panose="02010609030101010101" pitchFamily="49" charset="-122"/>
                <a:ea typeface="新宋体" panose="02010609030101010101" pitchFamily="49" charset="-122"/>
              </a:rPr>
              <a:t>度。问：倒入第</a:t>
            </a:r>
            <a:r>
              <a:rPr lang="en-US" altLang="zh-CN" sz="2000" dirty="0">
                <a:solidFill>
                  <a:schemeClr val="bg2"/>
                </a:solidFill>
                <a:latin typeface="新宋体" panose="02010609030101010101" pitchFamily="49" charset="-122"/>
                <a:ea typeface="新宋体" panose="02010609030101010101" pitchFamily="49" charset="-122"/>
              </a:rPr>
              <a:t>3</a:t>
            </a:r>
            <a:r>
              <a:rPr lang="zh-CN" altLang="en-US" sz="2000" dirty="0">
                <a:solidFill>
                  <a:schemeClr val="bg2"/>
                </a:solidFill>
                <a:latin typeface="新宋体" panose="02010609030101010101" pitchFamily="49" charset="-122"/>
                <a:ea typeface="新宋体" panose="02010609030101010101" pitchFamily="49" charset="-122"/>
              </a:rPr>
              <a:t>小杯后，大杯水温度会上升几度</a:t>
            </a:r>
            <a:r>
              <a:rPr lang="zh-CN" altLang="en-US" sz="2000" dirty="0" smtClean="0">
                <a:solidFill>
                  <a:schemeClr val="bg2"/>
                </a:solidFill>
                <a:latin typeface="新宋体" panose="02010609030101010101" pitchFamily="49" charset="-122"/>
                <a:ea typeface="新宋体" panose="02010609030101010101" pitchFamily="49" charset="-122"/>
              </a:rPr>
              <a:t>？</a:t>
            </a:r>
            <a:endParaRPr lang="en-US" altLang="zh-CN" sz="2000" dirty="0" smtClean="0">
              <a:solidFill>
                <a:schemeClr val="bg2"/>
              </a:solidFill>
              <a:latin typeface="新宋体" panose="02010609030101010101" pitchFamily="49" charset="-122"/>
              <a:ea typeface="新宋体" panose="02010609030101010101" pitchFamily="49" charset="-122"/>
            </a:endParaRPr>
          </a:p>
          <a:p>
            <a:pPr algn="l"/>
            <a:endParaRPr lang="en-US" altLang="zh-CN" sz="2000" dirty="0">
              <a:solidFill>
                <a:schemeClr val="bg2"/>
              </a:solidFill>
              <a:latin typeface="新宋体" panose="02010609030101010101" pitchFamily="49" charset="-122"/>
              <a:ea typeface="新宋体" panose="02010609030101010101" pitchFamily="49" charset="-122"/>
            </a:endParaRPr>
          </a:p>
          <a:p>
            <a:pPr algn="l"/>
            <a:endParaRPr lang="en-US" altLang="zh-CN" sz="2000" dirty="0" smtClean="0">
              <a:solidFill>
                <a:schemeClr val="bg2"/>
              </a:solidFill>
              <a:latin typeface="新宋体" panose="02010609030101010101" pitchFamily="49" charset="-122"/>
              <a:ea typeface="新宋体" panose="02010609030101010101" pitchFamily="49" charset="-122"/>
            </a:endParaRPr>
          </a:p>
          <a:p>
            <a:pPr algn="l"/>
            <a:r>
              <a:rPr lang="zh-CN" altLang="en-US" sz="2000" dirty="0">
                <a:solidFill>
                  <a:schemeClr val="bg2"/>
                </a:solidFill>
                <a:latin typeface="新宋体" panose="02010609030101010101" pitchFamily="49" charset="-122"/>
                <a:ea typeface="新宋体" panose="02010609030101010101" pitchFamily="49" charset="-122"/>
              </a:rPr>
              <a:t>设温差为</a:t>
            </a:r>
            <a:r>
              <a:rPr lang="en-US" altLang="zh-CN" sz="2000" dirty="0" err="1">
                <a:solidFill>
                  <a:schemeClr val="bg2"/>
                </a:solidFill>
                <a:latin typeface="新宋体" panose="02010609030101010101" pitchFamily="49" charset="-122"/>
                <a:ea typeface="新宋体" panose="02010609030101010101" pitchFamily="49" charset="-122"/>
              </a:rPr>
              <a:t>DeltaT</a:t>
            </a:r>
            <a:r>
              <a:rPr lang="zh-CN" altLang="en-US" sz="2000" dirty="0">
                <a:solidFill>
                  <a:schemeClr val="bg2"/>
                </a:solidFill>
                <a:latin typeface="新宋体" panose="02010609030101010101" pitchFamily="49" charset="-122"/>
                <a:ea typeface="新宋体" panose="02010609030101010101" pitchFamily="49" charset="-122"/>
              </a:rPr>
              <a:t>。大杯水质量为</a:t>
            </a:r>
            <a:r>
              <a:rPr lang="en-US" altLang="zh-CN" sz="2000" dirty="0">
                <a:solidFill>
                  <a:schemeClr val="bg2"/>
                </a:solidFill>
                <a:latin typeface="新宋体" panose="02010609030101010101" pitchFamily="49" charset="-122"/>
                <a:ea typeface="新宋体" panose="02010609030101010101" pitchFamily="49" charset="-122"/>
              </a:rPr>
              <a:t>M</a:t>
            </a:r>
            <a:r>
              <a:rPr lang="zh-CN" altLang="en-US" sz="2000" dirty="0">
                <a:solidFill>
                  <a:schemeClr val="bg2"/>
                </a:solidFill>
                <a:latin typeface="新宋体" panose="02010609030101010101" pitchFamily="49" charset="-122"/>
                <a:ea typeface="新宋体" panose="02010609030101010101" pitchFamily="49" charset="-122"/>
              </a:rPr>
              <a:t>大，小杯水质量为</a:t>
            </a:r>
            <a:r>
              <a:rPr lang="en-US" altLang="zh-CN" sz="2000" dirty="0">
                <a:solidFill>
                  <a:schemeClr val="bg2"/>
                </a:solidFill>
                <a:latin typeface="新宋体" panose="02010609030101010101" pitchFamily="49" charset="-122"/>
                <a:ea typeface="新宋体" panose="02010609030101010101" pitchFamily="49" charset="-122"/>
              </a:rPr>
              <a:t>M</a:t>
            </a:r>
            <a:r>
              <a:rPr lang="zh-CN" altLang="en-US" sz="2000" dirty="0">
                <a:solidFill>
                  <a:schemeClr val="bg2"/>
                </a:solidFill>
                <a:latin typeface="新宋体" panose="02010609030101010101" pitchFamily="49" charset="-122"/>
                <a:ea typeface="新宋体" panose="02010609030101010101" pitchFamily="49" charset="-122"/>
              </a:rPr>
              <a:t>小。根据热平衡方程，</a:t>
            </a:r>
            <a:r>
              <a:rPr lang="en-US" altLang="zh-CN" sz="2000" dirty="0">
                <a:solidFill>
                  <a:schemeClr val="bg2"/>
                </a:solidFill>
                <a:latin typeface="新宋体" panose="02010609030101010101" pitchFamily="49" charset="-122"/>
                <a:ea typeface="新宋体" panose="02010609030101010101" pitchFamily="49" charset="-122"/>
              </a:rPr>
              <a:t>Q</a:t>
            </a:r>
            <a:r>
              <a:rPr lang="zh-CN" altLang="en-US" sz="2000" dirty="0">
                <a:solidFill>
                  <a:schemeClr val="bg2"/>
                </a:solidFill>
                <a:latin typeface="新宋体" panose="02010609030101010101" pitchFamily="49" charset="-122"/>
                <a:ea typeface="新宋体" panose="02010609030101010101" pitchFamily="49" charset="-122"/>
              </a:rPr>
              <a:t>吸</a:t>
            </a:r>
            <a:r>
              <a:rPr lang="en-US" altLang="zh-CN" sz="2000" dirty="0">
                <a:solidFill>
                  <a:schemeClr val="bg2"/>
                </a:solidFill>
                <a:latin typeface="新宋体" panose="02010609030101010101" pitchFamily="49" charset="-122"/>
                <a:ea typeface="新宋体" panose="02010609030101010101" pitchFamily="49" charset="-122"/>
              </a:rPr>
              <a:t>=Q</a:t>
            </a:r>
            <a:r>
              <a:rPr lang="zh-CN" altLang="en-US" sz="2000" dirty="0">
                <a:solidFill>
                  <a:schemeClr val="bg2"/>
                </a:solidFill>
                <a:latin typeface="新宋体" panose="02010609030101010101" pitchFamily="49" charset="-122"/>
                <a:ea typeface="新宋体" panose="02010609030101010101" pitchFamily="49" charset="-122"/>
              </a:rPr>
              <a:t>放。</a:t>
            </a:r>
          </a:p>
          <a:p>
            <a:pPr algn="l"/>
            <a:r>
              <a:rPr lang="zh-CN" altLang="en-US" sz="2000" dirty="0">
                <a:solidFill>
                  <a:schemeClr val="bg2"/>
                </a:solidFill>
                <a:latin typeface="新宋体" panose="02010609030101010101" pitchFamily="49" charset="-122"/>
                <a:ea typeface="新宋体" panose="02010609030101010101" pitchFamily="49" charset="-122"/>
              </a:rPr>
              <a:t>第一次：</a:t>
            </a:r>
            <a:r>
              <a:rPr lang="en-US" altLang="zh-CN" sz="2000" dirty="0">
                <a:solidFill>
                  <a:schemeClr val="bg2"/>
                </a:solidFill>
                <a:latin typeface="新宋体" panose="02010609030101010101" pitchFamily="49" charset="-122"/>
                <a:ea typeface="新宋体" panose="02010609030101010101" pitchFamily="49" charset="-122"/>
              </a:rPr>
              <a:t>M</a:t>
            </a:r>
            <a:r>
              <a:rPr lang="zh-CN" altLang="en-US" sz="2000" dirty="0">
                <a:solidFill>
                  <a:schemeClr val="bg2"/>
                </a:solidFill>
                <a:latin typeface="新宋体" panose="02010609030101010101" pitchFamily="49" charset="-122"/>
                <a:ea typeface="新宋体" panose="02010609030101010101" pitchFamily="49" charset="-122"/>
              </a:rPr>
              <a:t>大 * </a:t>
            </a:r>
            <a:r>
              <a:rPr lang="en-US" altLang="zh-CN" sz="2000" dirty="0">
                <a:solidFill>
                  <a:schemeClr val="bg2"/>
                </a:solidFill>
                <a:latin typeface="新宋体" panose="02010609030101010101" pitchFamily="49" charset="-122"/>
                <a:ea typeface="新宋体" panose="02010609030101010101" pitchFamily="49" charset="-122"/>
              </a:rPr>
              <a:t>10 * C</a:t>
            </a:r>
            <a:r>
              <a:rPr lang="zh-CN" altLang="en-US" sz="2000" dirty="0">
                <a:solidFill>
                  <a:schemeClr val="bg2"/>
                </a:solidFill>
                <a:latin typeface="新宋体" panose="02010609030101010101" pitchFamily="49" charset="-122"/>
                <a:ea typeface="新宋体" panose="02010609030101010101" pitchFamily="49" charset="-122"/>
              </a:rPr>
              <a:t>水 </a:t>
            </a:r>
            <a:r>
              <a:rPr lang="en-US" altLang="zh-CN" sz="2000" dirty="0">
                <a:solidFill>
                  <a:schemeClr val="bg2"/>
                </a:solidFill>
                <a:latin typeface="新宋体" panose="02010609030101010101" pitchFamily="49" charset="-122"/>
                <a:ea typeface="新宋体" panose="02010609030101010101" pitchFamily="49" charset="-122"/>
              </a:rPr>
              <a:t>= 1M</a:t>
            </a:r>
            <a:r>
              <a:rPr lang="zh-CN" altLang="en-US" sz="2000" dirty="0">
                <a:solidFill>
                  <a:schemeClr val="bg2"/>
                </a:solidFill>
                <a:latin typeface="新宋体" panose="02010609030101010101" pitchFamily="49" charset="-122"/>
                <a:ea typeface="新宋体" panose="02010609030101010101" pitchFamily="49" charset="-122"/>
              </a:rPr>
              <a:t>小 * （</a:t>
            </a:r>
            <a:r>
              <a:rPr lang="en-US" altLang="zh-CN" sz="2000" dirty="0" err="1">
                <a:solidFill>
                  <a:schemeClr val="bg2"/>
                </a:solidFill>
                <a:latin typeface="新宋体" panose="02010609030101010101" pitchFamily="49" charset="-122"/>
                <a:ea typeface="新宋体" panose="02010609030101010101" pitchFamily="49" charset="-122"/>
              </a:rPr>
              <a:t>DeltaT</a:t>
            </a:r>
            <a:r>
              <a:rPr lang="en-US" altLang="zh-CN" sz="2000" dirty="0">
                <a:solidFill>
                  <a:schemeClr val="bg2"/>
                </a:solidFill>
                <a:latin typeface="新宋体" panose="02010609030101010101" pitchFamily="49" charset="-122"/>
                <a:ea typeface="新宋体" panose="02010609030101010101" pitchFamily="49" charset="-122"/>
              </a:rPr>
              <a:t> - 10</a:t>
            </a:r>
            <a:r>
              <a:rPr lang="zh-CN" altLang="en-US" sz="2000" dirty="0">
                <a:solidFill>
                  <a:schemeClr val="bg2"/>
                </a:solidFill>
                <a:latin typeface="新宋体" panose="02010609030101010101" pitchFamily="49" charset="-122"/>
                <a:ea typeface="新宋体" panose="02010609030101010101" pitchFamily="49" charset="-122"/>
              </a:rPr>
              <a:t>）* </a:t>
            </a:r>
            <a:r>
              <a:rPr lang="en-US" altLang="zh-CN" sz="2000" dirty="0">
                <a:solidFill>
                  <a:schemeClr val="bg2"/>
                </a:solidFill>
                <a:latin typeface="新宋体" panose="02010609030101010101" pitchFamily="49" charset="-122"/>
                <a:ea typeface="新宋体" panose="02010609030101010101" pitchFamily="49" charset="-122"/>
              </a:rPr>
              <a:t>C</a:t>
            </a:r>
            <a:r>
              <a:rPr lang="zh-CN" altLang="en-US" sz="2000" dirty="0">
                <a:solidFill>
                  <a:schemeClr val="bg2"/>
                </a:solidFill>
                <a:latin typeface="新宋体" panose="02010609030101010101" pitchFamily="49" charset="-122"/>
                <a:ea typeface="新宋体" panose="02010609030101010101" pitchFamily="49" charset="-122"/>
              </a:rPr>
              <a:t>水</a:t>
            </a:r>
          </a:p>
          <a:p>
            <a:pPr algn="l"/>
            <a:r>
              <a:rPr lang="zh-CN" altLang="en-US" sz="2000" dirty="0">
                <a:solidFill>
                  <a:schemeClr val="bg2"/>
                </a:solidFill>
                <a:latin typeface="新宋体" panose="02010609030101010101" pitchFamily="49" charset="-122"/>
                <a:ea typeface="新宋体" panose="02010609030101010101" pitchFamily="49" charset="-122"/>
              </a:rPr>
              <a:t>第二次：</a:t>
            </a:r>
            <a:r>
              <a:rPr lang="en-US" altLang="zh-CN" sz="2000" dirty="0">
                <a:solidFill>
                  <a:schemeClr val="bg2"/>
                </a:solidFill>
                <a:latin typeface="新宋体" panose="02010609030101010101" pitchFamily="49" charset="-122"/>
                <a:ea typeface="新宋体" panose="02010609030101010101" pitchFamily="49" charset="-122"/>
              </a:rPr>
              <a:t>M</a:t>
            </a:r>
            <a:r>
              <a:rPr lang="zh-CN" altLang="en-US" sz="2000" dirty="0">
                <a:solidFill>
                  <a:schemeClr val="bg2"/>
                </a:solidFill>
                <a:latin typeface="新宋体" panose="02010609030101010101" pitchFamily="49" charset="-122"/>
                <a:ea typeface="新宋体" panose="02010609030101010101" pitchFamily="49" charset="-122"/>
              </a:rPr>
              <a:t>大 * </a:t>
            </a:r>
            <a:r>
              <a:rPr lang="en-US" altLang="zh-CN" sz="2000" dirty="0">
                <a:solidFill>
                  <a:schemeClr val="bg2"/>
                </a:solidFill>
                <a:latin typeface="新宋体" panose="02010609030101010101" pitchFamily="49" charset="-122"/>
                <a:ea typeface="新宋体" panose="02010609030101010101" pitchFamily="49" charset="-122"/>
              </a:rPr>
              <a:t>16 * C</a:t>
            </a:r>
            <a:r>
              <a:rPr lang="zh-CN" altLang="en-US" sz="2000" dirty="0">
                <a:solidFill>
                  <a:schemeClr val="bg2"/>
                </a:solidFill>
                <a:latin typeface="新宋体" panose="02010609030101010101" pitchFamily="49" charset="-122"/>
                <a:ea typeface="新宋体" panose="02010609030101010101" pitchFamily="49" charset="-122"/>
              </a:rPr>
              <a:t>水 </a:t>
            </a:r>
            <a:r>
              <a:rPr lang="en-US" altLang="zh-CN" sz="2000" dirty="0">
                <a:solidFill>
                  <a:schemeClr val="bg2"/>
                </a:solidFill>
                <a:latin typeface="新宋体" panose="02010609030101010101" pitchFamily="49" charset="-122"/>
                <a:ea typeface="新宋体" panose="02010609030101010101" pitchFamily="49" charset="-122"/>
              </a:rPr>
              <a:t>= 2M</a:t>
            </a:r>
            <a:r>
              <a:rPr lang="zh-CN" altLang="en-US" sz="2000" dirty="0">
                <a:solidFill>
                  <a:schemeClr val="bg2"/>
                </a:solidFill>
                <a:latin typeface="新宋体" panose="02010609030101010101" pitchFamily="49" charset="-122"/>
                <a:ea typeface="新宋体" panose="02010609030101010101" pitchFamily="49" charset="-122"/>
              </a:rPr>
              <a:t>小 * （</a:t>
            </a:r>
            <a:r>
              <a:rPr lang="en-US" altLang="zh-CN" sz="2000" dirty="0" err="1">
                <a:solidFill>
                  <a:schemeClr val="bg2"/>
                </a:solidFill>
                <a:latin typeface="新宋体" panose="02010609030101010101" pitchFamily="49" charset="-122"/>
                <a:ea typeface="新宋体" panose="02010609030101010101" pitchFamily="49" charset="-122"/>
              </a:rPr>
              <a:t>DeltaT</a:t>
            </a:r>
            <a:r>
              <a:rPr lang="en-US" altLang="zh-CN" sz="2000" dirty="0">
                <a:solidFill>
                  <a:schemeClr val="bg2"/>
                </a:solidFill>
                <a:latin typeface="新宋体" panose="02010609030101010101" pitchFamily="49" charset="-122"/>
                <a:ea typeface="新宋体" panose="02010609030101010101" pitchFamily="49" charset="-122"/>
              </a:rPr>
              <a:t> - 16</a:t>
            </a:r>
            <a:r>
              <a:rPr lang="zh-CN" altLang="en-US" sz="2000" dirty="0">
                <a:solidFill>
                  <a:schemeClr val="bg2"/>
                </a:solidFill>
                <a:latin typeface="新宋体" panose="02010609030101010101" pitchFamily="49" charset="-122"/>
                <a:ea typeface="新宋体" panose="02010609030101010101" pitchFamily="49" charset="-122"/>
              </a:rPr>
              <a:t>）* </a:t>
            </a:r>
            <a:r>
              <a:rPr lang="en-US" altLang="zh-CN" sz="2000" dirty="0">
                <a:solidFill>
                  <a:schemeClr val="bg2"/>
                </a:solidFill>
                <a:latin typeface="新宋体" panose="02010609030101010101" pitchFamily="49" charset="-122"/>
                <a:ea typeface="新宋体" panose="02010609030101010101" pitchFamily="49" charset="-122"/>
              </a:rPr>
              <a:t>C</a:t>
            </a:r>
            <a:r>
              <a:rPr lang="zh-CN" altLang="en-US" sz="2000" dirty="0">
                <a:solidFill>
                  <a:schemeClr val="bg2"/>
                </a:solidFill>
                <a:latin typeface="新宋体" panose="02010609030101010101" pitchFamily="49" charset="-122"/>
                <a:ea typeface="新宋体" panose="02010609030101010101" pitchFamily="49" charset="-122"/>
              </a:rPr>
              <a:t>水</a:t>
            </a:r>
          </a:p>
          <a:p>
            <a:pPr algn="l"/>
            <a:r>
              <a:rPr lang="zh-CN" altLang="en-US" sz="2000" dirty="0" smtClean="0">
                <a:solidFill>
                  <a:schemeClr val="bg2"/>
                </a:solidFill>
                <a:latin typeface="新宋体" panose="02010609030101010101" pitchFamily="49" charset="-122"/>
                <a:ea typeface="新宋体" panose="02010609030101010101" pitchFamily="49" charset="-122"/>
              </a:rPr>
              <a:t>解得：</a:t>
            </a:r>
            <a:r>
              <a:rPr lang="en-US" altLang="zh-CN" sz="2000" dirty="0" err="1" smtClean="0">
                <a:solidFill>
                  <a:schemeClr val="bg2"/>
                </a:solidFill>
                <a:latin typeface="新宋体" panose="02010609030101010101" pitchFamily="49" charset="-122"/>
                <a:ea typeface="新宋体" panose="02010609030101010101" pitchFamily="49" charset="-122"/>
              </a:rPr>
              <a:t>DelaT</a:t>
            </a:r>
            <a:r>
              <a:rPr lang="en-US" altLang="zh-CN" sz="2000" dirty="0" smtClean="0">
                <a:solidFill>
                  <a:schemeClr val="bg2"/>
                </a:solidFill>
                <a:latin typeface="新宋体" panose="02010609030101010101" pitchFamily="49" charset="-122"/>
                <a:ea typeface="新宋体" panose="02010609030101010101" pitchFamily="49" charset="-122"/>
              </a:rPr>
              <a:t> = 40</a:t>
            </a:r>
          </a:p>
          <a:p>
            <a:pPr algn="l"/>
            <a:r>
              <a:rPr lang="en-US" altLang="zh-CN" sz="2000" dirty="0" smtClean="0">
                <a:solidFill>
                  <a:schemeClr val="bg2"/>
                </a:solidFill>
                <a:latin typeface="新宋体" panose="02010609030101010101" pitchFamily="49" charset="-122"/>
                <a:ea typeface="新宋体" panose="02010609030101010101" pitchFamily="49" charset="-122"/>
              </a:rPr>
              <a:t>M</a:t>
            </a:r>
            <a:r>
              <a:rPr lang="zh-CN" altLang="en-US" sz="2000" dirty="0" smtClean="0">
                <a:solidFill>
                  <a:schemeClr val="bg2"/>
                </a:solidFill>
                <a:latin typeface="新宋体" panose="02010609030101010101" pitchFamily="49" charset="-122"/>
                <a:ea typeface="新宋体" panose="02010609030101010101" pitchFamily="49" charset="-122"/>
              </a:rPr>
              <a:t>大 </a:t>
            </a:r>
            <a:r>
              <a:rPr lang="en-US" altLang="zh-CN" sz="2000" dirty="0" smtClean="0">
                <a:solidFill>
                  <a:schemeClr val="bg2"/>
                </a:solidFill>
                <a:latin typeface="新宋体" panose="02010609030101010101" pitchFamily="49" charset="-122"/>
                <a:ea typeface="新宋体" panose="02010609030101010101" pitchFamily="49" charset="-122"/>
              </a:rPr>
              <a:t>= 3M</a:t>
            </a:r>
            <a:r>
              <a:rPr lang="zh-CN" altLang="en-US" sz="2000" dirty="0" smtClean="0">
                <a:solidFill>
                  <a:schemeClr val="bg2"/>
                </a:solidFill>
                <a:latin typeface="新宋体" panose="02010609030101010101" pitchFamily="49" charset="-122"/>
                <a:ea typeface="新宋体" panose="02010609030101010101" pitchFamily="49" charset="-122"/>
              </a:rPr>
              <a:t>小</a:t>
            </a:r>
            <a:endParaRPr lang="en-US" altLang="zh-CN" sz="2000" dirty="0" smtClean="0">
              <a:solidFill>
                <a:schemeClr val="bg2"/>
              </a:solidFill>
              <a:latin typeface="新宋体" panose="02010609030101010101" pitchFamily="49" charset="-122"/>
              <a:ea typeface="新宋体" panose="02010609030101010101" pitchFamily="49" charset="-122"/>
            </a:endParaRPr>
          </a:p>
          <a:p>
            <a:pPr algn="l"/>
            <a:r>
              <a:rPr lang="zh-CN" altLang="en-US" sz="2000" dirty="0" smtClean="0">
                <a:solidFill>
                  <a:schemeClr val="bg2"/>
                </a:solidFill>
                <a:latin typeface="新宋体" panose="02010609030101010101" pitchFamily="49" charset="-122"/>
                <a:ea typeface="新宋体" panose="02010609030101010101" pitchFamily="49" charset="-122"/>
              </a:rPr>
              <a:t>答案为</a:t>
            </a:r>
            <a:r>
              <a:rPr lang="en-US" altLang="zh-CN" sz="2000" dirty="0" smtClean="0">
                <a:solidFill>
                  <a:schemeClr val="bg2"/>
                </a:solidFill>
                <a:latin typeface="新宋体" panose="02010609030101010101" pitchFamily="49" charset="-122"/>
                <a:ea typeface="新宋体" panose="02010609030101010101" pitchFamily="49" charset="-122"/>
              </a:rPr>
              <a:t>4</a:t>
            </a:r>
            <a:r>
              <a:rPr lang="zh-CN" altLang="en-US" sz="2000" dirty="0" smtClean="0">
                <a:solidFill>
                  <a:schemeClr val="bg2"/>
                </a:solidFill>
                <a:latin typeface="新宋体" panose="02010609030101010101" pitchFamily="49" charset="-122"/>
                <a:ea typeface="新宋体" panose="02010609030101010101" pitchFamily="49" charset="-122"/>
              </a:rPr>
              <a:t>度。</a:t>
            </a: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06192321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b="1" dirty="0" smtClean="0">
                <a:solidFill>
                  <a:srgbClr val="3856F5"/>
                </a:solidFill>
                <a:latin typeface="微软雅黑" panose="020B0503020204020204" pitchFamily="34" charset="-122"/>
                <a:ea typeface="微软雅黑" panose="020B0503020204020204" pitchFamily="34" charset="-122"/>
              </a:rPr>
              <a:t>预告：</a:t>
            </a:r>
            <a:r>
              <a:rPr lang="en-US" altLang="zh-CN" sz="2400" b="1" dirty="0" smtClean="0">
                <a:solidFill>
                  <a:srgbClr val="3856F5"/>
                </a:solidFill>
                <a:latin typeface="微软雅黑" panose="020B0503020204020204" pitchFamily="34" charset="-122"/>
                <a:ea typeface="微软雅黑" panose="020B0503020204020204" pitchFamily="34" charset="-122"/>
              </a:rPr>
              <a:t>《Prompting Guide</a:t>
            </a:r>
            <a:r>
              <a:rPr lang="zh-CN" altLang="en-US" sz="2400" b="1" dirty="0" smtClean="0">
                <a:solidFill>
                  <a:srgbClr val="3856F5"/>
                </a:solidFill>
                <a:latin typeface="微软雅黑" panose="020B0503020204020204" pitchFamily="34" charset="-122"/>
                <a:ea typeface="微软雅黑" panose="020B0503020204020204" pitchFamily="34" charset="-122"/>
              </a:rPr>
              <a:t>：智能体篇</a:t>
            </a:r>
            <a:r>
              <a:rPr lang="en-US" altLang="zh-CN" sz="2400" b="1" dirty="0" smtClean="0">
                <a:solidFill>
                  <a:srgbClr val="3856F5"/>
                </a:solidFill>
                <a:latin typeface="微软雅黑" panose="020B0503020204020204" pitchFamily="34" charset="-122"/>
                <a:ea typeface="微软雅黑" panose="020B0503020204020204" pitchFamily="34" charset="-122"/>
              </a:rPr>
              <a:t>》</a:t>
            </a:r>
            <a:endParaRPr lang="zh-CN" altLang="en-US" sz="2400" b="1"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72" y="2149642"/>
            <a:ext cx="11011765" cy="4328235"/>
          </a:xfrm>
          <a:prstGeom prst="rect">
            <a:avLst/>
          </a:prstGeom>
        </p:spPr>
      </p:pic>
      <p:sp>
        <p:nvSpPr>
          <p:cNvPr id="4" name="文本框 6"/>
          <p:cNvSpPr txBox="1"/>
          <p:nvPr/>
        </p:nvSpPr>
        <p:spPr>
          <a:xfrm>
            <a:off x="473079" y="801105"/>
            <a:ext cx="11718921" cy="55399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zh-CN" altLang="en-US" sz="2000" dirty="0" smtClean="0">
                <a:solidFill>
                  <a:schemeClr val="bg2"/>
                </a:solidFill>
                <a:latin typeface="新宋体" panose="02010609030101010101" pitchFamily="49" charset="-122"/>
                <a:ea typeface="新宋体" panose="02010609030101010101" pitchFamily="49" charset="-122"/>
              </a:rPr>
              <a:t>使用</a:t>
            </a:r>
            <a:r>
              <a:rPr lang="en-US" altLang="zh-CN" sz="2000" dirty="0" smtClean="0">
                <a:solidFill>
                  <a:schemeClr val="bg2"/>
                </a:solidFill>
                <a:latin typeface="新宋体" panose="02010609030101010101" pitchFamily="49" charset="-122"/>
                <a:ea typeface="新宋体" panose="02010609030101010101" pitchFamily="49" charset="-122"/>
              </a:rPr>
              <a:t>LLM</a:t>
            </a:r>
            <a:r>
              <a:rPr lang="zh-CN" altLang="en-US" sz="2000" dirty="0" smtClean="0">
                <a:solidFill>
                  <a:schemeClr val="bg2"/>
                </a:solidFill>
                <a:latin typeface="新宋体" panose="02010609030101010101" pitchFamily="49" charset="-122"/>
                <a:ea typeface="新宋体" panose="02010609030101010101" pitchFamily="49" charset="-122"/>
              </a:rPr>
              <a:t>构建</a:t>
            </a:r>
            <a:r>
              <a:rPr lang="en-US" altLang="zh-CN" sz="2000" dirty="0" smtClean="0">
                <a:solidFill>
                  <a:schemeClr val="bg2"/>
                </a:solidFill>
                <a:latin typeface="新宋体" panose="02010609030101010101" pitchFamily="49" charset="-122"/>
                <a:ea typeface="新宋体" panose="02010609030101010101" pitchFamily="49" charset="-122"/>
              </a:rPr>
              <a:t>AI</a:t>
            </a:r>
            <a:r>
              <a:rPr lang="zh-CN" altLang="en-US" sz="2000" dirty="0" smtClean="0">
                <a:solidFill>
                  <a:schemeClr val="bg2"/>
                </a:solidFill>
                <a:latin typeface="新宋体" panose="02010609030101010101" pitchFamily="49" charset="-122"/>
                <a:ea typeface="新宋体" panose="02010609030101010101" pitchFamily="49" charset="-122"/>
              </a:rPr>
              <a:t>智能体，解决特定领域任务。</a:t>
            </a: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339413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1</a:t>
            </a:r>
            <a:r>
              <a:rPr lang="zh-CN" altLang="en-US" sz="2800" b="1" dirty="0" smtClean="0"/>
              <a:t>、</a:t>
            </a:r>
            <a:r>
              <a:rPr lang="en-US" altLang="zh-CN" sz="2800" b="1" dirty="0" smtClean="0"/>
              <a:t>Prompt</a:t>
            </a:r>
            <a:r>
              <a:rPr lang="zh-CN" altLang="en-US" sz="2800" b="1" dirty="0" smtClean="0"/>
              <a:t>入门篇（复习）</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681626" y="1454082"/>
            <a:ext cx="5385047" cy="461664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构建有效</a:t>
            </a: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的前提</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任务目标的明确</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的语境设置</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少样本学习的威力</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理解上下文学习</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rgbClr val="FF0000"/>
                </a:solidFill>
                <a:latin typeface="新宋体" panose="02010609030101010101" pitchFamily="49" charset="-122"/>
                <a:ea typeface="新宋体" panose="02010609030101010101" pitchFamily="49" charset="-122"/>
              </a:rPr>
              <a:t>思维链入门</a:t>
            </a:r>
            <a:endParaRPr lang="en-US" altLang="zh-CN" sz="2800" dirty="0" smtClean="0">
              <a:solidFill>
                <a:srgbClr val="FF0000"/>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endParaRPr lang="en-US" altLang="zh-CN" sz="2800" dirty="0" smtClean="0">
              <a:solidFill>
                <a:schemeClr val="bg2"/>
              </a:solidFill>
              <a:latin typeface="新宋体" panose="02010609030101010101" pitchFamily="49" charset="-122"/>
              <a:ea typeface="新宋体" panose="02010609030101010101" pitchFamily="49" charset="-122"/>
            </a:endParaRPr>
          </a:p>
        </p:txBody>
      </p:sp>
      <p:sp>
        <p:nvSpPr>
          <p:cNvPr id="5" name="文本框 6"/>
          <p:cNvSpPr txBox="1"/>
          <p:nvPr/>
        </p:nvSpPr>
        <p:spPr>
          <a:xfrm>
            <a:off x="6216152" y="1454082"/>
            <a:ext cx="5385047" cy="433965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800" dirty="0" smtClean="0">
                <a:solidFill>
                  <a:srgbClr val="FF0000"/>
                </a:solidFill>
                <a:latin typeface="新宋体" panose="02010609030101010101" pitchFamily="49" charset="-122"/>
                <a:ea typeface="新宋体" panose="02010609030101010101" pitchFamily="49" charset="-122"/>
              </a:rPr>
              <a:t>结构化提示</a:t>
            </a:r>
            <a:endParaRPr lang="en-US" altLang="zh-CN" sz="2800" dirty="0" smtClean="0">
              <a:solidFill>
                <a:srgbClr val="FF0000"/>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伪代码提示</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长度外推与大海捞针</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无关</a:t>
            </a:r>
            <a:r>
              <a:rPr lang="zh-CN" altLang="en-US" sz="2800" dirty="0">
                <a:solidFill>
                  <a:schemeClr val="bg2"/>
                </a:solidFill>
                <a:latin typeface="新宋体" panose="02010609030101010101" pitchFamily="49" charset="-122"/>
                <a:ea typeface="新宋体" panose="02010609030101010101" pitchFamily="49" charset="-122"/>
              </a:rPr>
              <a:t>内容的影响</a:t>
            </a:r>
            <a:endParaRPr lang="en-US" altLang="zh-CN" sz="2800" dirty="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3600" b="1" dirty="0" smtClean="0">
                <a:solidFill>
                  <a:srgbClr val="FF0000"/>
                </a:solidFill>
                <a:latin typeface="新宋体" panose="02010609030101010101" pitchFamily="49" charset="-122"/>
                <a:ea typeface="新宋体" panose="02010609030101010101" pitchFamily="49" charset="-122"/>
              </a:rPr>
              <a:t>Prompt</a:t>
            </a:r>
            <a:r>
              <a:rPr lang="zh-CN" altLang="en-US" sz="3600" b="1" dirty="0" smtClean="0">
                <a:solidFill>
                  <a:srgbClr val="FF0000"/>
                </a:solidFill>
                <a:latin typeface="新宋体" panose="02010609030101010101" pitchFamily="49" charset="-122"/>
                <a:ea typeface="新宋体" panose="02010609030101010101" pitchFamily="49" charset="-122"/>
              </a:rPr>
              <a:t>的自动</a:t>
            </a:r>
            <a:r>
              <a:rPr lang="zh-CN" altLang="en-US" sz="3600" b="1" dirty="0">
                <a:solidFill>
                  <a:srgbClr val="FF0000"/>
                </a:solidFill>
                <a:latin typeface="新宋体" panose="02010609030101010101" pitchFamily="49" charset="-122"/>
                <a:ea typeface="新宋体" panose="02010609030101010101" pitchFamily="49" charset="-122"/>
              </a:rPr>
              <a:t>评估</a:t>
            </a:r>
            <a:endParaRPr lang="en-US" altLang="zh-CN" sz="3600" b="1" dirty="0">
              <a:solidFill>
                <a:srgbClr val="FF0000"/>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3600" b="1" dirty="0">
                <a:solidFill>
                  <a:srgbClr val="FF0000"/>
                </a:solidFill>
                <a:latin typeface="新宋体" panose="02010609030101010101" pitchFamily="49" charset="-122"/>
                <a:ea typeface="新宋体" panose="02010609030101010101" pitchFamily="49" charset="-122"/>
              </a:rPr>
              <a:t>Prompt</a:t>
            </a:r>
            <a:r>
              <a:rPr lang="zh-CN" altLang="en-US" sz="3600" b="1" dirty="0">
                <a:solidFill>
                  <a:srgbClr val="FF0000"/>
                </a:solidFill>
                <a:latin typeface="新宋体" panose="02010609030101010101" pitchFamily="49" charset="-122"/>
                <a:ea typeface="新宋体" panose="02010609030101010101" pitchFamily="49" charset="-122"/>
              </a:rPr>
              <a:t>的自动</a:t>
            </a:r>
            <a:r>
              <a:rPr lang="zh-CN" altLang="en-US" sz="3600" b="1" dirty="0" smtClean="0">
                <a:solidFill>
                  <a:srgbClr val="FF0000"/>
                </a:solidFill>
                <a:latin typeface="新宋体" panose="02010609030101010101" pitchFamily="49" charset="-122"/>
                <a:ea typeface="新宋体" panose="02010609030101010101" pitchFamily="49" charset="-122"/>
              </a:rPr>
              <a:t>优化</a:t>
            </a:r>
            <a:endParaRPr lang="en-US" altLang="zh-CN" sz="3600" b="1" dirty="0" smtClean="0">
              <a:solidFill>
                <a:srgbClr val="FF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65864192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AI Agent</a:t>
            </a:r>
            <a:r>
              <a:rPr lang="zh-CN" altLang="en-US" sz="2400" dirty="0" smtClean="0">
                <a:solidFill>
                  <a:srgbClr val="3856F5"/>
                </a:solidFill>
                <a:latin typeface="微软雅黑" panose="020B0503020204020204" pitchFamily="34" charset="-122"/>
                <a:ea typeface="微软雅黑" panose="020B0503020204020204" pitchFamily="34" charset="-122"/>
              </a:rPr>
              <a:t>要解决的是什么问题？</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3" name="矩形 52"/>
          <p:cNvSpPr/>
          <p:nvPr/>
        </p:nvSpPr>
        <p:spPr>
          <a:xfrm>
            <a:off x="1638594" y="904999"/>
            <a:ext cx="10040059" cy="1477328"/>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我认为我们必须小心代替</a:t>
            </a:r>
            <a:r>
              <a:rPr lang="zh-CN" altLang="en-US" dirty="0">
                <a:solidFill>
                  <a:srgbClr val="FF0000"/>
                </a:solidFill>
                <a:latin typeface="新宋体" panose="02010609030101010101" pitchFamily="49" charset="-122"/>
                <a:ea typeface="新宋体" panose="02010609030101010101" pitchFamily="49" charset="-122"/>
              </a:rPr>
              <a:t>工作</a:t>
            </a:r>
            <a:r>
              <a:rPr lang="zh-CN" altLang="en-US" b="1" dirty="0">
                <a:solidFill>
                  <a:srgbClr val="FF0000"/>
                </a:solidFill>
                <a:latin typeface="新宋体" panose="02010609030101010101" pitchFamily="49" charset="-122"/>
                <a:ea typeface="新宋体" panose="02010609030101010101" pitchFamily="49" charset="-122"/>
              </a:rPr>
              <a:t>（</a:t>
            </a:r>
            <a:r>
              <a:rPr lang="en-US" altLang="zh-CN" b="1" dirty="0">
                <a:solidFill>
                  <a:srgbClr val="FF0000"/>
                </a:solidFill>
                <a:latin typeface="新宋体" panose="02010609030101010101" pitchFamily="49" charset="-122"/>
                <a:ea typeface="新宋体" panose="02010609030101010101" pitchFamily="49" charset="-122"/>
              </a:rPr>
              <a:t>job</a:t>
            </a:r>
            <a:r>
              <a:rPr lang="zh-CN" altLang="en-US" b="1" dirty="0">
                <a:solidFill>
                  <a:srgbClr val="FF0000"/>
                </a:solidFill>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和代替</a:t>
            </a:r>
            <a:r>
              <a:rPr lang="zh-CN" altLang="en-US" dirty="0">
                <a:solidFill>
                  <a:srgbClr val="FF0000"/>
                </a:solidFill>
                <a:latin typeface="新宋体" panose="02010609030101010101" pitchFamily="49" charset="-122"/>
                <a:ea typeface="新宋体" panose="02010609030101010101" pitchFamily="49" charset="-122"/>
              </a:rPr>
              <a:t>任务</a:t>
            </a:r>
            <a:r>
              <a:rPr lang="zh-CN" altLang="en-US" b="1" dirty="0">
                <a:solidFill>
                  <a:srgbClr val="FF0000"/>
                </a:solidFill>
                <a:latin typeface="新宋体" panose="02010609030101010101" pitchFamily="49" charset="-122"/>
                <a:ea typeface="新宋体" panose="02010609030101010101" pitchFamily="49" charset="-122"/>
              </a:rPr>
              <a:t>（</a:t>
            </a:r>
            <a:r>
              <a:rPr lang="en-US" altLang="zh-CN" b="1" dirty="0">
                <a:solidFill>
                  <a:srgbClr val="FF0000"/>
                </a:solidFill>
                <a:latin typeface="新宋体" panose="02010609030101010101" pitchFamily="49" charset="-122"/>
                <a:ea typeface="新宋体" panose="02010609030101010101" pitchFamily="49" charset="-122"/>
              </a:rPr>
              <a:t>task</a:t>
            </a:r>
            <a:r>
              <a:rPr lang="zh-CN" altLang="en-US" b="1" dirty="0">
                <a:solidFill>
                  <a:srgbClr val="FF0000"/>
                </a:solidFill>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的区别。每一个人类</a:t>
            </a:r>
            <a:r>
              <a:rPr lang="zh-CN" altLang="en-US" dirty="0" smtClean="0">
                <a:solidFill>
                  <a:srgbClr val="FF0000"/>
                </a:solidFill>
                <a:latin typeface="新宋体" panose="02010609030101010101" pitchFamily="49" charset="-122"/>
                <a:ea typeface="新宋体" panose="02010609030101010101" pitchFamily="49" charset="-122"/>
              </a:rPr>
              <a:t>工作（</a:t>
            </a:r>
            <a:r>
              <a:rPr lang="en-US" altLang="zh-CN" dirty="0" smtClean="0">
                <a:solidFill>
                  <a:srgbClr val="FF0000"/>
                </a:solidFill>
                <a:latin typeface="新宋体" panose="02010609030101010101" pitchFamily="49" charset="-122"/>
                <a:ea typeface="新宋体" panose="02010609030101010101" pitchFamily="49" charset="-122"/>
              </a:rPr>
              <a:t>job</a:t>
            </a:r>
            <a:r>
              <a:rPr lang="zh-CN" altLang="en-US" dirty="0" smtClean="0">
                <a:solidFill>
                  <a:srgbClr val="FF0000"/>
                </a:solidFill>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实际上是涉及到多个</a:t>
            </a:r>
            <a:r>
              <a:rPr lang="zh-CN" altLang="en-US" dirty="0" smtClean="0">
                <a:solidFill>
                  <a:srgbClr val="FF0000"/>
                </a:solidFill>
                <a:latin typeface="新宋体" panose="02010609030101010101" pitchFamily="49" charset="-122"/>
                <a:ea typeface="新宋体" panose="02010609030101010101" pitchFamily="49" charset="-122"/>
              </a:rPr>
              <a:t>任务（</a:t>
            </a:r>
            <a:r>
              <a:rPr lang="en-US" altLang="zh-CN" dirty="0" smtClean="0">
                <a:solidFill>
                  <a:srgbClr val="FF0000"/>
                </a:solidFill>
                <a:latin typeface="新宋体" panose="02010609030101010101" pitchFamily="49" charset="-122"/>
                <a:ea typeface="新宋体" panose="02010609030101010101" pitchFamily="49" charset="-122"/>
              </a:rPr>
              <a:t>task</a:t>
            </a:r>
            <a:r>
              <a:rPr lang="zh-CN" altLang="en-US" dirty="0" smtClean="0">
                <a:solidFill>
                  <a:srgbClr val="FF0000"/>
                </a:solidFill>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集合。比如我研究医疗保健，一个护士 </a:t>
            </a:r>
            <a:r>
              <a:rPr lang="en-US" altLang="zh-CN" dirty="0">
                <a:latin typeface="新宋体" panose="02010609030101010101" pitchFamily="49" charset="-122"/>
                <a:ea typeface="新宋体" panose="02010609030101010101" pitchFamily="49" charset="-122"/>
              </a:rPr>
              <a:t>8 </a:t>
            </a:r>
            <a:r>
              <a:rPr lang="zh-CN" altLang="en-US" dirty="0">
                <a:latin typeface="新宋体" panose="02010609030101010101" pitchFamily="49" charset="-122"/>
                <a:ea typeface="新宋体" panose="02010609030101010101" pitchFamily="49" charset="-122"/>
              </a:rPr>
              <a:t>小时的工作包含数百个任务。我确实看到人工智能代理在许多</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）上</a:t>
            </a:r>
            <a:r>
              <a:rPr lang="zh-CN" altLang="en-US" dirty="0">
                <a:latin typeface="新宋体" panose="02010609030101010101" pitchFamily="49" charset="-122"/>
                <a:ea typeface="新宋体" panose="02010609030101010101" pitchFamily="49" charset="-122"/>
              </a:rPr>
              <a:t>提供帮助、具有辅助和增强功能，但在讨论</a:t>
            </a:r>
            <a:r>
              <a:rPr lang="zh-CN" altLang="en-US" dirty="0" smtClean="0">
                <a:latin typeface="新宋体" panose="02010609030101010101" pitchFamily="49" charset="-122"/>
                <a:ea typeface="新宋体" panose="02010609030101010101" pitchFamily="49" charset="-122"/>
              </a:rPr>
              <a:t>工作（</a:t>
            </a:r>
            <a:r>
              <a:rPr lang="en-US" altLang="zh-CN" dirty="0" smtClean="0">
                <a:latin typeface="新宋体" panose="02010609030101010101" pitchFamily="49" charset="-122"/>
                <a:ea typeface="新宋体" panose="02010609030101010101" pitchFamily="49" charset="-122"/>
              </a:rPr>
              <a:t>job</a:t>
            </a:r>
            <a:r>
              <a:rPr lang="zh-CN" altLang="en-US" dirty="0" smtClean="0">
                <a:latin typeface="新宋体" panose="02010609030101010101" pitchFamily="49" charset="-122"/>
                <a:ea typeface="新宋体" panose="02010609030101010101" pitchFamily="49" charset="-122"/>
              </a:rPr>
              <a:t>）时</a:t>
            </a:r>
            <a:r>
              <a:rPr lang="zh-CN" altLang="en-US" dirty="0">
                <a:latin typeface="新宋体" panose="02010609030101010101" pitchFamily="49" charset="-122"/>
                <a:ea typeface="新宋体" panose="02010609030101010101" pitchFamily="49" charset="-122"/>
              </a:rPr>
              <a:t>我们应该非常小心。</a:t>
            </a:r>
          </a:p>
          <a:p>
            <a:r>
              <a:rPr lang="en-US" altLang="zh-CN" dirty="0" smtClean="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54" name="文本框 53"/>
          <p:cNvSpPr txBox="1"/>
          <p:nvPr/>
        </p:nvSpPr>
        <p:spPr>
          <a:xfrm>
            <a:off x="407106" y="858835"/>
            <a:ext cx="101565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smtClean="0">
                <a:ln>
                  <a:noFill/>
                </a:ln>
                <a:solidFill>
                  <a:schemeClr val="tx1"/>
                </a:solidFill>
                <a:effectLst/>
                <a:uFillTx/>
                <a:latin typeface="新宋体" panose="02010609030101010101" pitchFamily="49" charset="-122"/>
                <a:ea typeface="新宋体" panose="02010609030101010101" pitchFamily="49" charset="-122"/>
                <a:cs typeface="Tahoma" panose="020B0604030504040204" pitchFamily="34" charset="0"/>
                <a:sym typeface="等线"/>
              </a:rPr>
              <a:t>李飞飞</a:t>
            </a:r>
            <a:endParaRPr kumimoji="0" lang="zh-CN" altLang="en-US" sz="2400" b="0" i="0" u="none" strike="noStrike" cap="none" spc="0" normalizeH="0" baseline="0" dirty="0">
              <a:ln>
                <a:noFill/>
              </a:ln>
              <a:solidFill>
                <a:schemeClr val="tx1"/>
              </a:solidFill>
              <a:effectLst/>
              <a:uFillTx/>
              <a:latin typeface="新宋体" panose="02010609030101010101" pitchFamily="49" charset="-122"/>
              <a:ea typeface="新宋体" panose="02010609030101010101" pitchFamily="49" charset="-122"/>
              <a:cs typeface="Tahoma" panose="020B0604030504040204" pitchFamily="34" charset="0"/>
              <a:sym typeface="等线"/>
            </a:endParaRPr>
          </a:p>
        </p:txBody>
      </p:sp>
      <p:sp>
        <p:nvSpPr>
          <p:cNvPr id="55" name="文本框 54"/>
          <p:cNvSpPr txBox="1"/>
          <p:nvPr/>
        </p:nvSpPr>
        <p:spPr>
          <a:xfrm>
            <a:off x="407106" y="2463047"/>
            <a:ext cx="1015659"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smtClean="0">
                <a:ln>
                  <a:noFill/>
                </a:ln>
                <a:solidFill>
                  <a:schemeClr val="tx1"/>
                </a:solidFill>
                <a:effectLst/>
                <a:uFillTx/>
                <a:latin typeface="新宋体" panose="02010609030101010101" pitchFamily="49" charset="-122"/>
                <a:ea typeface="新宋体" panose="02010609030101010101" pitchFamily="49" charset="-122"/>
                <a:cs typeface="Tahoma" panose="020B0604030504040204" pitchFamily="34" charset="0"/>
                <a:sym typeface="等线"/>
              </a:rPr>
              <a:t>吴恩达</a:t>
            </a:r>
            <a:endParaRPr kumimoji="0" lang="zh-CN" altLang="en-US" sz="2400" b="0" i="0" u="none" strike="noStrike" cap="none" spc="0" normalizeH="0" baseline="0" dirty="0">
              <a:ln>
                <a:noFill/>
              </a:ln>
              <a:solidFill>
                <a:schemeClr val="tx1"/>
              </a:solidFill>
              <a:effectLst/>
              <a:uFillTx/>
              <a:latin typeface="新宋体" panose="02010609030101010101" pitchFamily="49" charset="-122"/>
              <a:ea typeface="新宋体" panose="02010609030101010101" pitchFamily="49" charset="-122"/>
              <a:cs typeface="Tahoma" panose="020B0604030504040204" pitchFamily="34" charset="0"/>
              <a:sym typeface="等线"/>
            </a:endParaRPr>
          </a:p>
        </p:txBody>
      </p:sp>
      <p:sp>
        <p:nvSpPr>
          <p:cNvPr id="56" name="矩形 55"/>
          <p:cNvSpPr/>
          <p:nvPr/>
        </p:nvSpPr>
        <p:spPr>
          <a:xfrm>
            <a:off x="1638593" y="2510777"/>
            <a:ext cx="10040059" cy="4247317"/>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我想回到</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话题，因为我认为这很重要</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我的团队为许多企业工作，有时我会接到一</a:t>
            </a:r>
            <a:r>
              <a:rPr lang="zh-CN" altLang="en-US" dirty="0" smtClean="0">
                <a:latin typeface="新宋体" panose="02010609030101010101" pitchFamily="49" charset="-122"/>
                <a:ea typeface="新宋体" panose="02010609030101010101" pitchFamily="49" charset="-122"/>
              </a:rPr>
              <a:t>位</a:t>
            </a:r>
            <a:r>
              <a:rPr lang="en-US" altLang="zh-CN" dirty="0" smtClean="0">
                <a:latin typeface="新宋体" panose="02010609030101010101" pitchFamily="49" charset="-122"/>
                <a:ea typeface="新宋体" panose="02010609030101010101" pitchFamily="49" charset="-122"/>
              </a:rPr>
              <a:t>CEO</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电话。他们说：「嘿</a:t>
            </a:r>
            <a:r>
              <a:rPr lang="zh-CN" altLang="en-US" dirty="0" smtClean="0">
                <a:latin typeface="新宋体" panose="02010609030101010101" pitchFamily="49" charset="-122"/>
                <a:ea typeface="新宋体" panose="02010609030101010101" pitchFamily="49" charset="-122"/>
              </a:rPr>
              <a:t>，我</a:t>
            </a:r>
            <a:r>
              <a:rPr lang="zh-CN" altLang="en-US" dirty="0">
                <a:latin typeface="新宋体" panose="02010609030101010101" pitchFamily="49" charset="-122"/>
                <a:ea typeface="新宋体" panose="02010609030101010101" pitchFamily="49" charset="-122"/>
              </a:rPr>
              <a:t>在阅读关于人工智能代理的文章，我该怎么办？」</a:t>
            </a:r>
          </a:p>
          <a:p>
            <a:endParaRPr lang="zh-CN" altLang="en-US" dirty="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我们的</a:t>
            </a:r>
            <a:r>
              <a:rPr lang="zh-CN" altLang="en-US" dirty="0" smtClean="0">
                <a:latin typeface="新宋体" panose="02010609030101010101" pitchFamily="49" charset="-122"/>
                <a:ea typeface="新宋体" panose="02010609030101010101" pitchFamily="49" charset="-122"/>
              </a:rPr>
              <a:t>朋友</a:t>
            </a:r>
            <a:r>
              <a:rPr lang="en-US" altLang="zh-CN" dirty="0" smtClean="0">
                <a:latin typeface="新宋体" panose="02010609030101010101" pitchFamily="49" charset="-122"/>
                <a:ea typeface="新宋体" panose="02010609030101010101" pitchFamily="49" charset="-122"/>
              </a:rPr>
              <a:t>Avery Browne</a:t>
            </a:r>
            <a:r>
              <a:rPr lang="zh-CN" altLang="en-US" dirty="0" smtClean="0">
                <a:latin typeface="新宋体" panose="02010609030101010101" pitchFamily="49" charset="-122"/>
                <a:ea typeface="新宋体" panose="02010609030101010101" pitchFamily="49" charset="-122"/>
              </a:rPr>
              <a:t>经常</a:t>
            </a:r>
            <a:r>
              <a:rPr lang="zh-CN" altLang="en-US" dirty="0">
                <a:latin typeface="新宋体" panose="02010609030101010101" pitchFamily="49" charset="-122"/>
                <a:ea typeface="新宋体" panose="02010609030101010101" pitchFamily="49" charset="-122"/>
              </a:rPr>
              <a:t>给出的建议，就是观察你的团队，找出你所有员工实际在做哪些</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并分析不是在</a:t>
            </a:r>
            <a:r>
              <a:rPr lang="zh-CN" altLang="en-US" dirty="0" smtClean="0">
                <a:latin typeface="新宋体" panose="02010609030101010101" pitchFamily="49" charset="-122"/>
                <a:ea typeface="新宋体" panose="02010609030101010101" pitchFamily="49" charset="-122"/>
              </a:rPr>
              <a:t>工作（</a:t>
            </a:r>
            <a:r>
              <a:rPr lang="en-US" altLang="zh-CN" dirty="0" smtClean="0">
                <a:latin typeface="新宋体" panose="02010609030101010101" pitchFamily="49" charset="-122"/>
                <a:ea typeface="新宋体" panose="02010609030101010101" pitchFamily="49" charset="-122"/>
              </a:rPr>
              <a:t>job</a:t>
            </a:r>
            <a:r>
              <a:rPr lang="zh-CN" altLang="en-US" dirty="0" smtClean="0">
                <a:latin typeface="新宋体" panose="02010609030101010101" pitchFamily="49" charset="-122"/>
                <a:ea typeface="新宋体" panose="02010609030101010101" pitchFamily="49" charset="-122"/>
              </a:rPr>
              <a:t>）层面</a:t>
            </a:r>
            <a:r>
              <a:rPr lang="zh-CN" altLang="en-US" dirty="0">
                <a:latin typeface="新宋体" panose="02010609030101010101" pitchFamily="49" charset="-122"/>
                <a:ea typeface="新宋体" panose="02010609030101010101" pitchFamily="49" charset="-122"/>
              </a:rPr>
              <a:t>而是在</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）层面</a:t>
            </a:r>
            <a:r>
              <a:rPr lang="zh-CN" altLang="en-US" dirty="0">
                <a:latin typeface="新宋体" panose="02010609030101010101" pitchFamily="49" charset="-122"/>
                <a:ea typeface="新宋体" panose="02010609030101010101" pitchFamily="49" charset="-122"/>
              </a:rPr>
              <a:t>上，这些任务对于人工智能增强或自动化来说有多容易，并且其业务回报率是多少。每次我在企业中进行这项工作时，我们总是想出非常多的想法。因此，人工智能增强或自动化有很多机会。</a:t>
            </a:r>
          </a:p>
          <a:p>
            <a:endParaRPr lang="zh-CN" altLang="en-US" dirty="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第二件事是，往往具有最高回报率的</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）并不是</a:t>
            </a:r>
            <a:r>
              <a:rPr lang="zh-CN" altLang="en-US" dirty="0">
                <a:latin typeface="新宋体" panose="02010609030101010101" pitchFamily="49" charset="-122"/>
                <a:ea typeface="新宋体" panose="02010609030101010101" pitchFamily="49" charset="-122"/>
              </a:rPr>
              <a:t>人们最初认为的那样。例如，当你想到放射科医生时，人们往往认为，哦，放射科医生要看 </a:t>
            </a:r>
            <a:r>
              <a:rPr lang="en-US" altLang="zh-CN" dirty="0">
                <a:latin typeface="新宋体" panose="02010609030101010101" pitchFamily="49" charset="-122"/>
                <a:ea typeface="新宋体" panose="02010609030101010101" pitchFamily="49" charset="-122"/>
              </a:rPr>
              <a:t>X </a:t>
            </a:r>
            <a:r>
              <a:rPr lang="zh-CN" altLang="en-US" dirty="0">
                <a:latin typeface="新宋体" panose="02010609030101010101" pitchFamily="49" charset="-122"/>
                <a:ea typeface="新宋体" panose="02010609030101010101" pitchFamily="49" charset="-122"/>
              </a:rPr>
              <a:t>光片。这是你脑海中有关于这份</a:t>
            </a:r>
            <a:r>
              <a:rPr lang="zh-CN" altLang="en-US" dirty="0" smtClean="0">
                <a:latin typeface="新宋体" panose="02010609030101010101" pitchFamily="49" charset="-122"/>
                <a:ea typeface="新宋体" panose="02010609030101010101" pitchFamily="49" charset="-122"/>
              </a:rPr>
              <a:t>工作（</a:t>
            </a:r>
            <a:r>
              <a:rPr lang="en-US" altLang="zh-CN" dirty="0" smtClean="0">
                <a:latin typeface="新宋体" panose="02010609030101010101" pitchFamily="49" charset="-122"/>
                <a:ea typeface="新宋体" panose="02010609030101010101" pitchFamily="49" charset="-122"/>
              </a:rPr>
              <a:t>job</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认知，但实际上我们将这份</a:t>
            </a:r>
            <a:r>
              <a:rPr lang="zh-CN" altLang="en-US" dirty="0" smtClean="0">
                <a:latin typeface="新宋体" panose="02010609030101010101" pitchFamily="49" charset="-122"/>
                <a:ea typeface="新宋体" panose="02010609030101010101" pitchFamily="49" charset="-122"/>
              </a:rPr>
              <a:t>工作（</a:t>
            </a:r>
            <a:r>
              <a:rPr lang="en-US" altLang="zh-CN" dirty="0" smtClean="0">
                <a:latin typeface="新宋体" panose="02010609030101010101" pitchFamily="49" charset="-122"/>
                <a:ea typeface="新宋体" panose="02010609030101010101" pitchFamily="49" charset="-122"/>
              </a:rPr>
              <a:t>job</a:t>
            </a:r>
            <a:r>
              <a:rPr lang="zh-CN" altLang="en-US" dirty="0" smtClean="0">
                <a:latin typeface="新宋体" panose="02010609030101010101" pitchFamily="49" charset="-122"/>
                <a:ea typeface="新宋体" panose="02010609030101010101" pitchFamily="49" charset="-122"/>
              </a:rPr>
              <a:t>）分解</a:t>
            </a:r>
            <a:r>
              <a:rPr lang="zh-CN" altLang="en-US" dirty="0">
                <a:latin typeface="新宋体" panose="02010609030101010101" pitchFamily="49" charset="-122"/>
                <a:ea typeface="新宋体" panose="02010609030101010101" pitchFamily="49" charset="-122"/>
              </a:rPr>
              <a:t>为许多不同的</a:t>
            </a:r>
            <a:r>
              <a:rPr lang="zh-CN" altLang="en-US" dirty="0" smtClean="0">
                <a:latin typeface="新宋体" panose="02010609030101010101" pitchFamily="49" charset="-122"/>
                <a:ea typeface="新宋体" panose="02010609030101010101" pitchFamily="49" charset="-122"/>
              </a:rPr>
              <a:t>任务（</a:t>
            </a:r>
            <a:r>
              <a:rPr lang="en-US" altLang="zh-CN" dirty="0" smtClean="0">
                <a:latin typeface="新宋体" panose="02010609030101010101" pitchFamily="49" charset="-122"/>
                <a:ea typeface="新宋体" panose="02010609030101010101" pitchFamily="49" charset="-122"/>
              </a:rPr>
              <a:t>task</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比如收集患者病史之类的事情，结果可能更容易，而且回报率更高</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784485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11876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中文语料库：</a:t>
            </a:r>
            <a:r>
              <a:rPr lang="en-US" altLang="zh-CN" sz="1600" dirty="0">
                <a:solidFill>
                  <a:srgbClr val="3856F5"/>
                </a:solidFill>
                <a:latin typeface="微软雅黑" panose="020B0503020204020204" pitchFamily="34" charset="-122"/>
                <a:ea typeface="微软雅黑" panose="020B0503020204020204" pitchFamily="34" charset="-122"/>
              </a:rPr>
              <a:t>COIG-CQIA: Quality is All You Need for Chinese Instruction Fine-tuning</a:t>
            </a:r>
            <a:endParaRPr lang="zh-CN" altLang="en-US" sz="1600" dirty="0">
              <a:solidFill>
                <a:srgbClr val="3856F5"/>
              </a:solidFill>
              <a:latin typeface="微软雅黑" panose="020B0503020204020204" pitchFamily="34" charset="-122"/>
              <a:ea typeface="微软雅黑" panose="020B0503020204020204" pitchFamily="34" charset="-122"/>
            </a:endParaRPr>
          </a:p>
        </p:txBody>
      </p:sp>
      <p:sp>
        <p:nvSpPr>
          <p:cNvPr id="21" name="矩形 20"/>
          <p:cNvSpPr/>
          <p:nvPr/>
        </p:nvSpPr>
        <p:spPr>
          <a:xfrm>
            <a:off x="100787" y="6462612"/>
            <a:ext cx="9595897" cy="369332"/>
          </a:xfrm>
          <a:prstGeom prst="rect">
            <a:avLst/>
          </a:prstGeom>
        </p:spPr>
        <p:txBody>
          <a:bodyPr wrap="none">
            <a:spAutoFit/>
          </a:bodyPr>
          <a:lstStyle/>
          <a:p>
            <a:r>
              <a:rPr lang="en-US" altLang="zh-CN" i="1" dirty="0">
                <a:solidFill>
                  <a:srgbClr val="0070C0"/>
                </a:solidFill>
                <a:latin typeface="-apple-system"/>
              </a:rPr>
              <a:t>《COIG-CQIA: Quality is All You Need for Chinese Instruction Fine-tuning》,</a:t>
            </a:r>
            <a:r>
              <a:rPr lang="en-US" altLang="zh-CN" i="1" dirty="0" smtClean="0">
                <a:solidFill>
                  <a:srgbClr val="0070C0"/>
                </a:solidFill>
              </a:rPr>
              <a:t> </a:t>
            </a:r>
            <a:r>
              <a:rPr lang="zh-CN" altLang="en-US" i="1" dirty="0" smtClean="0">
                <a:solidFill>
                  <a:srgbClr val="0070C0"/>
                </a:solidFill>
              </a:rPr>
              <a:t>中科院</a:t>
            </a:r>
            <a:endParaRPr lang="zh-CN" altLang="en-US" i="1" dirty="0">
              <a:solidFill>
                <a:srgbClr val="0070C0"/>
              </a:solidFill>
            </a:endParaRPr>
          </a:p>
        </p:txBody>
      </p:sp>
      <p:sp>
        <p:nvSpPr>
          <p:cNvPr id="89" name="矩形 88"/>
          <p:cNvSpPr/>
          <p:nvPr/>
        </p:nvSpPr>
        <p:spPr>
          <a:xfrm>
            <a:off x="302825" y="671306"/>
            <a:ext cx="11721535" cy="923330"/>
          </a:xfrm>
          <a:prstGeom prst="rect">
            <a:avLst/>
          </a:prstGeom>
        </p:spPr>
        <p:txBody>
          <a:bodyPr wrap="square">
            <a:spAutoFit/>
          </a:bodyPr>
          <a:lstStyle/>
          <a:p>
            <a:r>
              <a:rPr lang="zh-CN" altLang="en-US" dirty="0">
                <a:solidFill>
                  <a:srgbClr val="191B1F"/>
                </a:solidFill>
                <a:latin typeface="新宋体" panose="02010609030101010101" pitchFamily="49" charset="-122"/>
                <a:ea typeface="新宋体" panose="02010609030101010101" pitchFamily="49" charset="-122"/>
              </a:rPr>
              <a:t>中科院为了搞出更</a:t>
            </a:r>
            <a:r>
              <a:rPr lang="zh-CN" altLang="en-US" dirty="0" smtClean="0">
                <a:solidFill>
                  <a:srgbClr val="191B1F"/>
                </a:solidFill>
                <a:latin typeface="新宋体" panose="02010609030101010101" pitchFamily="49" charset="-122"/>
                <a:ea typeface="新宋体" panose="02010609030101010101" pitchFamily="49" charset="-122"/>
              </a:rPr>
              <a:t>适合中文的 </a:t>
            </a:r>
            <a:r>
              <a:rPr lang="en-US" altLang="zh-CN" dirty="0">
                <a:solidFill>
                  <a:srgbClr val="191B1F"/>
                </a:solidFill>
                <a:latin typeface="新宋体" panose="02010609030101010101" pitchFamily="49" charset="-122"/>
                <a:ea typeface="新宋体" panose="02010609030101010101" pitchFamily="49" charset="-122"/>
              </a:rPr>
              <a:t>AI</a:t>
            </a:r>
            <a:r>
              <a:rPr lang="zh-CN" altLang="en-US" dirty="0">
                <a:solidFill>
                  <a:srgbClr val="191B1F"/>
                </a:solidFill>
                <a:latin typeface="新宋体" panose="02010609030101010101" pitchFamily="49" charset="-122"/>
                <a:ea typeface="新宋体" panose="02010609030101010101" pitchFamily="49" charset="-122"/>
              </a:rPr>
              <a:t>，搜集了各大社区平台的语料，精心整理出一份数据集。</a:t>
            </a:r>
          </a:p>
          <a:p>
            <a:endParaRPr lang="zh-CN" altLang="en-US" dirty="0">
              <a:solidFill>
                <a:srgbClr val="191B1F"/>
              </a:solidFill>
              <a:latin typeface="新宋体" panose="02010609030101010101" pitchFamily="49" charset="-122"/>
              <a:ea typeface="新宋体" panose="02010609030101010101" pitchFamily="49" charset="-122"/>
            </a:endParaRPr>
          </a:p>
          <a:p>
            <a:r>
              <a:rPr lang="zh-CN" altLang="en-US" dirty="0">
                <a:solidFill>
                  <a:srgbClr val="191B1F"/>
                </a:solidFill>
                <a:latin typeface="新宋体" panose="02010609030101010101" pitchFamily="49" charset="-122"/>
                <a:ea typeface="新宋体" panose="02010609030101010101" pitchFamily="49" charset="-122"/>
              </a:rPr>
              <a:t>他们拿这些数据</a:t>
            </a:r>
            <a:r>
              <a:rPr lang="zh-CN" altLang="en-US" dirty="0" smtClean="0">
                <a:solidFill>
                  <a:srgbClr val="191B1F"/>
                </a:solidFill>
                <a:latin typeface="新宋体" panose="02010609030101010101" pitchFamily="49" charset="-122"/>
                <a:ea typeface="新宋体" panose="02010609030101010101" pitchFamily="49" charset="-122"/>
              </a:rPr>
              <a:t>去对大语言模型（</a:t>
            </a:r>
            <a:r>
              <a:rPr lang="en-US" altLang="zh-CN" dirty="0" smtClean="0">
                <a:solidFill>
                  <a:srgbClr val="191B1F"/>
                </a:solidFill>
                <a:latin typeface="新宋体" panose="02010609030101010101" pitchFamily="49" charset="-122"/>
                <a:ea typeface="新宋体" panose="02010609030101010101" pitchFamily="49" charset="-122"/>
              </a:rPr>
              <a:t>Yi-34B</a:t>
            </a:r>
            <a:r>
              <a:rPr lang="zh-CN" altLang="en-US" dirty="0" smtClean="0">
                <a:solidFill>
                  <a:srgbClr val="191B1F"/>
                </a:solidFill>
                <a:latin typeface="新宋体" panose="02010609030101010101" pitchFamily="49" charset="-122"/>
                <a:ea typeface="新宋体" panose="02010609030101010101" pitchFamily="49" charset="-122"/>
              </a:rPr>
              <a:t>）做</a:t>
            </a:r>
            <a:r>
              <a:rPr lang="en-US" altLang="zh-CN" dirty="0" smtClean="0">
                <a:solidFill>
                  <a:srgbClr val="191B1F"/>
                </a:solidFill>
                <a:latin typeface="新宋体" panose="02010609030101010101" pitchFamily="49" charset="-122"/>
                <a:ea typeface="新宋体" panose="02010609030101010101" pitchFamily="49" charset="-122"/>
              </a:rPr>
              <a:t>Fine-tuning</a:t>
            </a:r>
            <a:r>
              <a:rPr lang="zh-CN" altLang="en-US" dirty="0" smtClean="0">
                <a:solidFill>
                  <a:srgbClr val="191B1F"/>
                </a:solidFill>
                <a:latin typeface="新宋体" panose="02010609030101010101" pitchFamily="49" charset="-122"/>
                <a:ea typeface="新宋体" panose="02010609030101010101" pitchFamily="49" charset="-122"/>
              </a:rPr>
              <a:t>，然后</a:t>
            </a:r>
            <a:r>
              <a:rPr lang="zh-CN" altLang="en-US" dirty="0">
                <a:solidFill>
                  <a:srgbClr val="191B1F"/>
                </a:solidFill>
                <a:latin typeface="新宋体" panose="02010609030101010101" pitchFamily="49" charset="-122"/>
                <a:ea typeface="新宋体" panose="02010609030101010101" pitchFamily="49" charset="-122"/>
              </a:rPr>
              <a:t>测了下各家数据炼出来的</a:t>
            </a:r>
            <a:r>
              <a:rPr lang="zh-CN" altLang="en-US" dirty="0" smtClean="0">
                <a:solidFill>
                  <a:srgbClr val="191B1F"/>
                </a:solidFill>
                <a:latin typeface="新宋体" panose="02010609030101010101" pitchFamily="49" charset="-122"/>
                <a:ea typeface="新宋体" panose="02010609030101010101" pitchFamily="49" charset="-122"/>
              </a:rPr>
              <a:t>性能：</a:t>
            </a:r>
            <a:endParaRPr lang="zh-CN" altLang="en-US" dirty="0">
              <a:latin typeface="新宋体" panose="02010609030101010101" pitchFamily="49" charset="-122"/>
              <a:ea typeface="新宋体" panose="02010609030101010101" pitchFamily="49" charset="-122"/>
            </a:endParaRPr>
          </a:p>
        </p:txBody>
      </p:sp>
      <p:pic>
        <p:nvPicPr>
          <p:cNvPr id="31746" name="Picture 2" descr="https://pic2.zhimg.com/v2-ece3f9ac3260df763ee329d53e46cb19_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03"/>
          <a:stretch/>
        </p:blipFill>
        <p:spPr bwMode="auto">
          <a:xfrm>
            <a:off x="302825" y="1559487"/>
            <a:ext cx="8370430" cy="2979882"/>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a:xfrm>
            <a:off x="504826" y="2785213"/>
            <a:ext cx="7884000" cy="144000"/>
          </a:xfrm>
          <a:prstGeom prst="rect">
            <a:avLst/>
          </a:prstGeom>
          <a:noFill/>
          <a:ln w="19050" cap="flat">
            <a:solidFill>
              <a:srgbClr val="FF0000">
                <a:alpha val="9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51" name="矩形 50"/>
          <p:cNvSpPr/>
          <p:nvPr/>
        </p:nvSpPr>
        <p:spPr>
          <a:xfrm>
            <a:off x="8673255" y="1750287"/>
            <a:ext cx="3061546" cy="2400657"/>
          </a:xfrm>
          <a:prstGeom prst="rect">
            <a:avLst/>
          </a:prstGeom>
        </p:spPr>
        <p:txBody>
          <a:bodyPr wrap="square">
            <a:spAutoFit/>
          </a:bodyPr>
          <a:lstStyle/>
          <a:p>
            <a:r>
              <a:rPr lang="zh-CN" altLang="en-US" b="1" dirty="0" smtClean="0">
                <a:solidFill>
                  <a:srgbClr val="FF0000"/>
                </a:solidFill>
                <a:latin typeface="新宋体" panose="02010609030101010101" pitchFamily="49" charset="-122"/>
                <a:ea typeface="新宋体" panose="02010609030101010101" pitchFamily="49" charset="-122"/>
              </a:rPr>
              <a:t>第一名：弱智吧</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76.9</a:t>
            </a:r>
            <a:r>
              <a:rPr lang="zh-CN" altLang="en-US" dirty="0" smtClean="0">
                <a:solidFill>
                  <a:srgbClr val="191B1F"/>
                </a:solidFill>
                <a:latin typeface="新宋体" panose="02010609030101010101" pitchFamily="49" charset="-122"/>
                <a:ea typeface="新宋体" panose="02010609030101010101" pitchFamily="49" charset="-122"/>
              </a:rPr>
              <a:t>分。</a:t>
            </a:r>
            <a:r>
              <a:rPr lang="en-US" altLang="zh-CN" sz="1600" dirty="0" smtClean="0">
                <a:solidFill>
                  <a:srgbClr val="191B1F"/>
                </a:solidFill>
                <a:latin typeface="新宋体" panose="02010609030101010101" pitchFamily="49" charset="-122"/>
                <a:ea typeface="新宋体" panose="02010609030101010101" pitchFamily="49" charset="-122"/>
              </a:rPr>
              <a:t>10</a:t>
            </a:r>
            <a:r>
              <a:rPr lang="zh-CN" altLang="en-US" sz="1600" dirty="0" smtClean="0">
                <a:solidFill>
                  <a:srgbClr val="191B1F"/>
                </a:solidFill>
                <a:latin typeface="新宋体" panose="02010609030101010101" pitchFamily="49" charset="-122"/>
                <a:ea typeface="新宋体" panose="02010609030101010101" pitchFamily="49" charset="-122"/>
              </a:rPr>
              <a:t>项指标中，问答、脑暴、分类、总结等</a:t>
            </a:r>
            <a:r>
              <a:rPr lang="en-US" altLang="zh-CN" sz="1600" dirty="0" smtClean="0">
                <a:solidFill>
                  <a:srgbClr val="191B1F"/>
                </a:solidFill>
                <a:latin typeface="新宋体" panose="02010609030101010101" pitchFamily="49" charset="-122"/>
                <a:ea typeface="新宋体" panose="02010609030101010101" pitchFamily="49" charset="-122"/>
              </a:rPr>
              <a:t>8</a:t>
            </a:r>
            <a:r>
              <a:rPr lang="zh-CN" altLang="en-US" sz="1600" dirty="0" smtClean="0">
                <a:solidFill>
                  <a:srgbClr val="191B1F"/>
                </a:solidFill>
                <a:latin typeface="新宋体" panose="02010609030101010101" pitchFamily="49" charset="-122"/>
                <a:ea typeface="新宋体" panose="02010609030101010101" pitchFamily="49" charset="-122"/>
              </a:rPr>
              <a:t>项排在首位，数学任务排在第</a:t>
            </a:r>
            <a:r>
              <a:rPr lang="en-US" altLang="zh-CN" sz="1600" dirty="0" smtClean="0">
                <a:solidFill>
                  <a:srgbClr val="191B1F"/>
                </a:solidFill>
                <a:latin typeface="新宋体" panose="02010609030101010101" pitchFamily="49" charset="-122"/>
                <a:ea typeface="新宋体" panose="02010609030101010101" pitchFamily="49" charset="-122"/>
              </a:rPr>
              <a:t>3</a:t>
            </a:r>
            <a:r>
              <a:rPr lang="zh-CN" altLang="en-US" sz="1600" dirty="0" smtClean="0">
                <a:solidFill>
                  <a:srgbClr val="191B1F"/>
                </a:solidFill>
                <a:latin typeface="新宋体" panose="02010609030101010101" pitchFamily="49" charset="-122"/>
                <a:ea typeface="新宋体" panose="02010609030101010101" pitchFamily="49" charset="-122"/>
              </a:rPr>
              <a:t>位，润色任务排在第</a:t>
            </a:r>
            <a:r>
              <a:rPr lang="en-US" altLang="zh-CN" sz="1600" dirty="0" smtClean="0">
                <a:solidFill>
                  <a:srgbClr val="191B1F"/>
                </a:solidFill>
                <a:latin typeface="新宋体" panose="02010609030101010101" pitchFamily="49" charset="-122"/>
                <a:ea typeface="新宋体" panose="02010609030101010101" pitchFamily="49" charset="-122"/>
              </a:rPr>
              <a:t>5</a:t>
            </a:r>
            <a:r>
              <a:rPr lang="zh-CN" altLang="en-US" sz="1600" dirty="0" smtClean="0">
                <a:solidFill>
                  <a:srgbClr val="191B1F"/>
                </a:solidFill>
                <a:latin typeface="新宋体" panose="02010609030101010101" pitchFamily="49" charset="-122"/>
                <a:ea typeface="新宋体" panose="02010609030101010101" pitchFamily="49" charset="-122"/>
              </a:rPr>
              <a:t>位。</a:t>
            </a:r>
            <a:endParaRPr lang="en-US" altLang="zh-CN" sz="1600" dirty="0" smtClean="0">
              <a:solidFill>
                <a:srgbClr val="191B1F"/>
              </a:solidFill>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b="1" dirty="0" smtClean="0">
                <a:solidFill>
                  <a:srgbClr val="FF0000"/>
                </a:solidFill>
                <a:latin typeface="新宋体" panose="02010609030101010101" pitchFamily="49" charset="-122"/>
                <a:ea typeface="新宋体" panose="02010609030101010101" pitchFamily="49" charset="-122"/>
              </a:rPr>
              <a:t>第二名：知乎</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69.1</a:t>
            </a:r>
            <a:r>
              <a:rPr lang="zh-CN" altLang="en-US" dirty="0" smtClean="0">
                <a:solidFill>
                  <a:srgbClr val="191B1F"/>
                </a:solidFill>
                <a:latin typeface="新宋体" panose="02010609030101010101" pitchFamily="49" charset="-122"/>
                <a:ea typeface="新宋体" panose="02010609030101010101" pitchFamily="49" charset="-122"/>
              </a:rPr>
              <a:t>分</a:t>
            </a:r>
            <a:endParaRPr lang="en-US" altLang="zh-CN" sz="1600" dirty="0" smtClean="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b="1" dirty="0" smtClean="0">
                <a:solidFill>
                  <a:srgbClr val="FF0000"/>
                </a:solidFill>
                <a:latin typeface="新宋体" panose="02010609030101010101" pitchFamily="49" charset="-122"/>
                <a:ea typeface="新宋体" panose="02010609030101010101" pitchFamily="49" charset="-122"/>
              </a:rPr>
              <a:t>第八名：小红书</a:t>
            </a:r>
            <a:r>
              <a:rPr lang="zh-CN" altLang="en-US" dirty="0" smtClean="0">
                <a:solidFill>
                  <a:srgbClr val="191B1F"/>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50.3</a:t>
            </a:r>
            <a:r>
              <a:rPr lang="zh-CN" altLang="en-US" dirty="0" smtClean="0">
                <a:solidFill>
                  <a:srgbClr val="191B1F"/>
                </a:solidFill>
                <a:latin typeface="新宋体" panose="02010609030101010101" pitchFamily="49" charset="-122"/>
                <a:ea typeface="新宋体" panose="02010609030101010101" pitchFamily="49" charset="-122"/>
              </a:rPr>
              <a:t>分</a:t>
            </a:r>
            <a:endParaRPr lang="en-US" altLang="zh-CN" dirty="0" smtClean="0">
              <a:solidFill>
                <a:srgbClr val="191B1F"/>
              </a:solidFill>
              <a:latin typeface="新宋体" panose="02010609030101010101" pitchFamily="49" charset="-122"/>
              <a:ea typeface="新宋体" panose="02010609030101010101" pitchFamily="49" charset="-122"/>
            </a:endParaRPr>
          </a:p>
        </p:txBody>
      </p:sp>
      <p:sp>
        <p:nvSpPr>
          <p:cNvPr id="4" name="矩形 3"/>
          <p:cNvSpPr/>
          <p:nvPr/>
        </p:nvSpPr>
        <p:spPr>
          <a:xfrm>
            <a:off x="302824" y="4398053"/>
            <a:ext cx="11721535" cy="1077218"/>
          </a:xfrm>
          <a:prstGeom prst="rect">
            <a:avLst/>
          </a:prstGeom>
        </p:spPr>
        <p:txBody>
          <a:bodyPr wrap="square">
            <a:spAutoFit/>
          </a:bodyPr>
          <a:lstStyle/>
          <a:p>
            <a:r>
              <a:rPr lang="en-US" altLang="zh-CN" sz="1600" dirty="0" err="1">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Ruozhiba</a:t>
            </a:r>
            <a:r>
              <a:rPr lang="en-US" altLang="zh-CN" sz="1600" dirty="0">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 is a sub-forum of Baidu </a:t>
            </a:r>
            <a:r>
              <a:rPr lang="en-US" altLang="zh-CN" sz="1600" dirty="0" err="1">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Tieba</a:t>
            </a:r>
            <a:r>
              <a:rPr lang="en-US" altLang="zh-CN" sz="1600" dirty="0">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 an interests-based community forum. Its posts often contain puns, </a:t>
            </a:r>
            <a:r>
              <a:rPr lang="en-US" altLang="zh-CN" sz="1600" dirty="0" err="1">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polysemous</a:t>
            </a:r>
            <a:r>
              <a:rPr lang="en-US" altLang="zh-CN" sz="1600" dirty="0">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 terms, causal reversals, and homophones, many of which are designed with logical traps, posing challenges even for </a:t>
            </a:r>
            <a:r>
              <a:rPr lang="en-US" altLang="zh-CN" sz="1600" dirty="0" smtClean="0">
                <a:solidFill>
                  <a:schemeClr val="bg2">
                    <a:lumMod val="75000"/>
                  </a:schemeClr>
                </a:solidFill>
                <a:latin typeface="Verdana" panose="020B0604030504040204" pitchFamily="34" charset="0"/>
                <a:ea typeface="Verdana" panose="020B0604030504040204" pitchFamily="34" charset="0"/>
                <a:cs typeface="Tahoma" panose="020B0604030504040204" pitchFamily="34" charset="0"/>
              </a:rPr>
              <a:t>humans…We conjecture this is because it may enhance the model’s logic reasoning ability, thereby benefiting most of the instruct-following tasks.</a:t>
            </a:r>
            <a:endParaRPr lang="zh-CN" altLang="en-US" sz="1600" dirty="0">
              <a:solidFill>
                <a:schemeClr val="bg2">
                  <a:lumMod val="75000"/>
                </a:schemeClr>
              </a:solidFill>
              <a:latin typeface="Verdana" panose="020B0604030504040204" pitchFamily="34" charset="0"/>
              <a:cs typeface="Tahoma" panose="020B0604030504040204" pitchFamily="34" charset="0"/>
            </a:endParaRPr>
          </a:p>
        </p:txBody>
      </p:sp>
      <p:sp>
        <p:nvSpPr>
          <p:cNvPr id="55" name="矩形 54"/>
          <p:cNvSpPr/>
          <p:nvPr/>
        </p:nvSpPr>
        <p:spPr>
          <a:xfrm>
            <a:off x="302823" y="5439669"/>
            <a:ext cx="11721535" cy="923330"/>
          </a:xfrm>
          <a:prstGeom prst="rect">
            <a:avLst/>
          </a:prstGeom>
        </p:spPr>
        <p:txBody>
          <a:bodyPr wrap="square">
            <a:spAutoFit/>
          </a:bodyPr>
          <a:lstStyle/>
          <a:p>
            <a:r>
              <a:rPr lang="zh-CN" altLang="en-US" dirty="0" smtClean="0">
                <a:solidFill>
                  <a:schemeClr val="accent1">
                    <a:lumMod val="75000"/>
                  </a:schemeClr>
                </a:solidFill>
                <a:latin typeface="新宋体" panose="02010609030101010101" pitchFamily="49" charset="-122"/>
                <a:ea typeface="新宋体" panose="02010609030101010101" pitchFamily="49" charset="-122"/>
              </a:rPr>
              <a:t>弱智吧是百度贴吧的一个子论坛，是一个基于兴趣的社区论坛。帖子经常包含双关语、多义词、因果颠倒和同音词，其中许多设计都有逻辑陷阱，甚至对人类也构成挑战</a:t>
            </a:r>
            <a:r>
              <a:rPr lang="en-US" altLang="zh-CN" dirty="0" smtClean="0">
                <a:solidFill>
                  <a:schemeClr val="accent1">
                    <a:lumMod val="75000"/>
                  </a:schemeClr>
                </a:solidFill>
                <a:latin typeface="新宋体" panose="02010609030101010101" pitchFamily="49" charset="-122"/>
                <a:ea typeface="新宋体" panose="02010609030101010101" pitchFamily="49" charset="-122"/>
              </a:rPr>
              <a:t>……</a:t>
            </a:r>
            <a:r>
              <a:rPr lang="zh-CN" altLang="en-US" dirty="0" smtClean="0">
                <a:solidFill>
                  <a:schemeClr val="accent1">
                    <a:lumMod val="75000"/>
                  </a:schemeClr>
                </a:solidFill>
                <a:latin typeface="新宋体" panose="02010609030101010101" pitchFamily="49" charset="-122"/>
                <a:ea typeface="新宋体" panose="02010609030101010101" pitchFamily="49" charset="-122"/>
              </a:rPr>
              <a:t>我们推测这是因为它可以增强模型的逻辑推理能力，从而有利于大多数指令跟踪任务。</a:t>
            </a:r>
            <a:endParaRPr lang="zh-CN" altLang="en-US" dirty="0">
              <a:solidFill>
                <a:schemeClr val="accent1">
                  <a:lumMod val="75000"/>
                </a:schemeClr>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297373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C2C219AE-2F18-3413-5A45-0126A46A975B}"/>
              </a:ext>
            </a:extLst>
          </p:cNvPr>
          <p:cNvSpPr txBox="1"/>
          <p:nvPr/>
        </p:nvSpPr>
        <p:spPr>
          <a:xfrm>
            <a:off x="148147" y="98900"/>
            <a:ext cx="11876213"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中文语料库：</a:t>
            </a:r>
            <a:r>
              <a:rPr lang="en-US" altLang="zh-CN" sz="1600" dirty="0">
                <a:solidFill>
                  <a:srgbClr val="3856F5"/>
                </a:solidFill>
                <a:latin typeface="微软雅黑" panose="020B0503020204020204" pitchFamily="34" charset="-122"/>
                <a:ea typeface="微软雅黑" panose="020B0503020204020204" pitchFamily="34" charset="-122"/>
              </a:rPr>
              <a:t>COIG-CQIA: Quality is All You Need for Chinese Instruction Fine-tuning</a:t>
            </a:r>
            <a:endParaRPr lang="zh-CN" altLang="en-US" sz="1600" dirty="0">
              <a:solidFill>
                <a:srgbClr val="3856F5"/>
              </a:solidFill>
              <a:latin typeface="微软雅黑" panose="020B0503020204020204" pitchFamily="34" charset="-122"/>
              <a:ea typeface="微软雅黑" panose="020B0503020204020204" pitchFamily="34" charset="-122"/>
            </a:endParaRPr>
          </a:p>
        </p:txBody>
      </p:sp>
      <p:sp>
        <p:nvSpPr>
          <p:cNvPr id="21" name="矩形 20"/>
          <p:cNvSpPr/>
          <p:nvPr/>
        </p:nvSpPr>
        <p:spPr>
          <a:xfrm>
            <a:off x="100787" y="6462612"/>
            <a:ext cx="9595897" cy="369332"/>
          </a:xfrm>
          <a:prstGeom prst="rect">
            <a:avLst/>
          </a:prstGeom>
        </p:spPr>
        <p:txBody>
          <a:bodyPr wrap="none">
            <a:spAutoFit/>
          </a:bodyPr>
          <a:lstStyle/>
          <a:p>
            <a:r>
              <a:rPr lang="en-US" altLang="zh-CN" i="1" dirty="0" smtClean="0">
                <a:solidFill>
                  <a:srgbClr val="0070C0"/>
                </a:solidFill>
                <a:latin typeface="-apple-system"/>
              </a:rPr>
              <a:t>《</a:t>
            </a:r>
            <a:r>
              <a:rPr lang="en-US" altLang="zh-CN" i="1" dirty="0">
                <a:solidFill>
                  <a:srgbClr val="0070C0"/>
                </a:solidFill>
                <a:latin typeface="-apple-system"/>
              </a:rPr>
              <a:t>COIG-CQIA: Quality is All You Need for Chinese Instruction Fine-tuning》,</a:t>
            </a:r>
            <a:r>
              <a:rPr lang="en-US" altLang="zh-CN" i="1" dirty="0" smtClean="0">
                <a:solidFill>
                  <a:srgbClr val="0070C0"/>
                </a:solidFill>
              </a:rPr>
              <a:t> </a:t>
            </a:r>
            <a:r>
              <a:rPr lang="zh-CN" altLang="en-US" i="1" dirty="0" smtClean="0">
                <a:solidFill>
                  <a:srgbClr val="0070C0"/>
                </a:solidFill>
              </a:rPr>
              <a:t>中科院</a:t>
            </a:r>
            <a:endParaRPr lang="zh-CN" altLang="en-US" i="1" dirty="0">
              <a:solidFill>
                <a:srgbClr val="0070C0"/>
              </a:solidFill>
            </a:endParaRPr>
          </a:p>
        </p:txBody>
      </p:sp>
      <p:sp>
        <p:nvSpPr>
          <p:cNvPr id="89" name="矩形 88"/>
          <p:cNvSpPr/>
          <p:nvPr/>
        </p:nvSpPr>
        <p:spPr>
          <a:xfrm>
            <a:off x="302825" y="785606"/>
            <a:ext cx="5583625" cy="549381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191B1F"/>
                </a:solidFill>
                <a:latin typeface="新宋体" panose="02010609030101010101" pitchFamily="49" charset="-122"/>
                <a:ea typeface="新宋体" panose="02010609030101010101" pitchFamily="49" charset="-122"/>
              </a:rPr>
              <a:t>执行死刑时本人不去，委托律师去可以吗？根据民法典规定当事人可以委托一至二人作为自己的代理人</a:t>
            </a:r>
            <a:r>
              <a:rPr lang="zh-CN" altLang="en-US" dirty="0" smtClean="0">
                <a:solidFill>
                  <a:srgbClr val="191B1F"/>
                </a:solidFill>
                <a:latin typeface="新宋体" panose="02010609030101010101" pitchFamily="49" charset="-122"/>
                <a:ea typeface="新宋体" panose="02010609030101010101" pitchFamily="49" charset="-122"/>
              </a:rPr>
              <a:t>啊</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solidFill>
                  <a:srgbClr val="191B1F"/>
                </a:solidFill>
                <a:latin typeface="新宋体" panose="02010609030101010101" pitchFamily="49" charset="-122"/>
                <a:ea typeface="新宋体" panose="02010609030101010101" pitchFamily="49" charset="-122"/>
              </a:rPr>
              <a:t>冥婚算红事还是</a:t>
            </a:r>
            <a:r>
              <a:rPr lang="zh-CN" altLang="en-US" dirty="0" smtClean="0">
                <a:solidFill>
                  <a:srgbClr val="191B1F"/>
                </a:solidFill>
                <a:latin typeface="新宋体" panose="02010609030101010101" pitchFamily="49" charset="-122"/>
                <a:ea typeface="新宋体" panose="02010609030101010101" pitchFamily="49" charset="-122"/>
              </a:rPr>
              <a:t>白事</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solidFill>
                  <a:srgbClr val="191B1F"/>
                </a:solidFill>
                <a:latin typeface="新宋体" panose="02010609030101010101" pitchFamily="49" charset="-122"/>
                <a:ea typeface="新宋体" panose="02010609030101010101" pitchFamily="49" charset="-122"/>
              </a:rPr>
              <a:t>据数据表明，异性间的离婚率远大于同性，而中国同性离婚率至今为</a:t>
            </a:r>
            <a:r>
              <a:rPr lang="en-US" altLang="zh-CN" dirty="0">
                <a:solidFill>
                  <a:srgbClr val="191B1F"/>
                </a:solidFill>
                <a:latin typeface="新宋体" panose="02010609030101010101" pitchFamily="49" charset="-122"/>
                <a:ea typeface="新宋体" panose="02010609030101010101" pitchFamily="49" charset="-122"/>
              </a:rPr>
              <a:t>0</a:t>
            </a:r>
            <a:r>
              <a:rPr lang="zh-CN" altLang="en-US" dirty="0">
                <a:solidFill>
                  <a:srgbClr val="191B1F"/>
                </a:solidFill>
                <a:latin typeface="新宋体" panose="02010609030101010101" pitchFamily="49" charset="-122"/>
                <a:ea typeface="新宋体" panose="02010609030101010101" pitchFamily="49" charset="-122"/>
              </a:rPr>
              <a:t>这是否说明同性间结婚比异性更有</a:t>
            </a:r>
            <a:r>
              <a:rPr lang="zh-CN" altLang="en-US" dirty="0" smtClean="0">
                <a:solidFill>
                  <a:srgbClr val="191B1F"/>
                </a:solidFill>
                <a:latin typeface="新宋体" panose="02010609030101010101" pitchFamily="49" charset="-122"/>
                <a:ea typeface="新宋体" panose="02010609030101010101" pitchFamily="49" charset="-122"/>
              </a:rPr>
              <a:t>优势</a:t>
            </a:r>
            <a:endParaRPr lang="en-US" altLang="zh-CN" dirty="0" smtClean="0">
              <a:solidFill>
                <a:srgbClr val="191B1F"/>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我吃了狗拉的屎后拉出来的屎还是狗屎吗</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孩子得了小儿多动症，再得一个小儿麻痹症是不是就好</a:t>
            </a:r>
            <a:r>
              <a:rPr lang="zh-CN" altLang="en-US" dirty="0" smtClean="0">
                <a:latin typeface="新宋体" panose="02010609030101010101" pitchFamily="49" charset="-122"/>
                <a:ea typeface="新宋体" panose="02010609030101010101" pitchFamily="49" charset="-122"/>
              </a:rPr>
              <a:t>了</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鸡柳是鸡身上哪个部位啊</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手机软件有点良心的也只剩淘宝京东和拼多多了就它们没有跳转广告，不愧是大</a:t>
            </a:r>
            <a:r>
              <a:rPr lang="zh-CN" altLang="en-US" dirty="0" smtClean="0">
                <a:latin typeface="新宋体" panose="02010609030101010101" pitchFamily="49" charset="-122"/>
                <a:ea typeface="新宋体" panose="02010609030101010101" pitchFamily="49" charset="-122"/>
              </a:rPr>
              <a:t>厂</a:t>
            </a:r>
            <a:endParaRPr lang="en-US" altLang="zh-CN" dirty="0" smtClean="0">
              <a:latin typeface="新宋体" panose="02010609030101010101" pitchFamily="49" charset="-122"/>
              <a:ea typeface="新宋体" panose="02010609030101010101" pitchFamily="49" charset="-122"/>
            </a:endParaRPr>
          </a:p>
        </p:txBody>
      </p:sp>
      <p:sp>
        <p:nvSpPr>
          <p:cNvPr id="13" name="矩形 12"/>
          <p:cNvSpPr/>
          <p:nvPr/>
        </p:nvSpPr>
        <p:spPr>
          <a:xfrm>
            <a:off x="6086253" y="785606"/>
            <a:ext cx="5583625" cy="549381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坏人</a:t>
            </a:r>
            <a:r>
              <a:rPr lang="zh-CN" altLang="en-US" dirty="0">
                <a:latin typeface="新宋体" panose="02010609030101010101" pitchFamily="49" charset="-122"/>
                <a:ea typeface="新宋体" panose="02010609030101010101" pitchFamily="49" charset="-122"/>
              </a:rPr>
              <a:t>为什么不趁警察上班的时候作案？这样的话不就没空逮捕他们了吗</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过马路要看车，但是马路上没车怎么办</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爸爸再婚，我是不是就有了个新娘</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为什么我买的生鱼片是死鱼片？</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明明是等绿灯，为什么叫做等红灯？</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为什么灭火叫做救火？</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有哪些违法行为是合法</a:t>
            </a:r>
            <a:r>
              <a:rPr lang="zh-CN" altLang="en-US" dirty="0" smtClean="0">
                <a:latin typeface="新宋体" panose="02010609030101010101" pitchFamily="49" charset="-122"/>
                <a:ea typeface="新宋体" panose="02010609030101010101" pitchFamily="49" charset="-122"/>
              </a:rPr>
              <a:t>的</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既然我们有联合国的一票否决权那为什么不能提出“不能用核弹轰炸美国”，然后一票否决，这样大家都能轰炸美国</a:t>
            </a:r>
            <a:r>
              <a:rPr lang="zh-CN" altLang="en-US" dirty="0" smtClean="0">
                <a:latin typeface="新宋体" panose="02010609030101010101" pitchFamily="49" charset="-122"/>
                <a:ea typeface="新宋体" panose="02010609030101010101" pitchFamily="49" charset="-122"/>
              </a:rPr>
              <a:t>了</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假如现在去做冻卵，那以后生的孩子算不算预制</a:t>
            </a:r>
            <a:r>
              <a:rPr lang="zh-CN" altLang="en-US" dirty="0" smtClean="0">
                <a:latin typeface="新宋体" panose="02010609030101010101" pitchFamily="49" charset="-122"/>
                <a:ea typeface="新宋体" panose="02010609030101010101" pitchFamily="49" charset="-122"/>
              </a:rPr>
              <a:t>菜</a:t>
            </a:r>
            <a:endParaRPr lang="en-US" altLang="zh-CN" dirty="0" smtClean="0">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我用的是晨光的笔，那么你们都是啥笔</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351653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2</a:t>
            </a:r>
            <a:r>
              <a:rPr lang="zh-CN" altLang="en-US" sz="2800" b="1" dirty="0" smtClean="0"/>
              <a:t>、</a:t>
            </a:r>
            <a:r>
              <a:rPr lang="en-US" altLang="zh-CN" sz="2800" b="1" dirty="0" smtClean="0"/>
              <a:t>Prompt</a:t>
            </a:r>
            <a:r>
              <a:rPr lang="zh-CN" altLang="en-US" sz="2800" b="1" dirty="0" smtClean="0"/>
              <a:t>进阶篇</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3374149" y="974119"/>
            <a:ext cx="5385047" cy="590931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Agentic Workflow</a:t>
            </a: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Least to Most</a:t>
            </a:r>
          </a:p>
          <a:p>
            <a:pPr marL="449263" indent="-449263" algn="l">
              <a:buFont typeface="Wingdings" panose="05000000000000000000" pitchFamily="2" charset="2"/>
              <a:buChar char="n"/>
            </a:pPr>
            <a:r>
              <a:rPr lang="en-US" altLang="zh-CN" sz="2800" dirty="0">
                <a:solidFill>
                  <a:schemeClr val="bg2"/>
                </a:solidFill>
                <a:latin typeface="新宋体" panose="02010609030101010101" pitchFamily="49" charset="-122"/>
                <a:ea typeface="新宋体" panose="02010609030101010101" pitchFamily="49" charset="-122"/>
              </a:rPr>
              <a:t>Self-Consistency</a:t>
            </a: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Self-Refine</a:t>
            </a: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Tree of Thought</a:t>
            </a: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Graph of Thought</a:t>
            </a:r>
          </a:p>
          <a:p>
            <a:pPr marL="449263" indent="-449263" algn="l">
              <a:buFont typeface="Wingdings" panose="05000000000000000000" pitchFamily="2" charset="2"/>
              <a:buChar char="n"/>
            </a:pPr>
            <a:r>
              <a:rPr lang="en-US" altLang="zh-CN" sz="2800" dirty="0" err="1" smtClean="0">
                <a:solidFill>
                  <a:schemeClr val="bg2"/>
                </a:solidFill>
                <a:latin typeface="新宋体" panose="02010609030101010101" pitchFamily="49" charset="-122"/>
                <a:ea typeface="新宋体" panose="02010609030101010101" pitchFamily="49" charset="-122"/>
              </a:rPr>
              <a:t>Reflexion</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Reasoning and Acting</a:t>
            </a:r>
          </a:p>
          <a:p>
            <a:pPr marL="449263" indent="-449263" algn="l">
              <a:buFont typeface="Wingdings" panose="05000000000000000000" pitchFamily="2" charset="2"/>
              <a:buChar char="n"/>
            </a:pPr>
            <a:r>
              <a:rPr lang="en-US" altLang="zh-CN" sz="2800" dirty="0" err="1" smtClean="0">
                <a:solidFill>
                  <a:schemeClr val="bg2"/>
                </a:solidFill>
                <a:latin typeface="新宋体" panose="02010609030101010101" pitchFamily="49" charset="-122"/>
                <a:ea typeface="新宋体" panose="02010609030101010101" pitchFamily="49" charset="-122"/>
              </a:rPr>
              <a:t>Lanuage</a:t>
            </a:r>
            <a:r>
              <a:rPr lang="en-US" altLang="zh-CN" sz="2800" dirty="0" smtClean="0">
                <a:solidFill>
                  <a:schemeClr val="bg2"/>
                </a:solidFill>
                <a:latin typeface="新宋体" panose="02010609030101010101" pitchFamily="49" charset="-122"/>
                <a:ea typeface="新宋体" panose="02010609030101010101" pitchFamily="49" charset="-122"/>
              </a:rPr>
              <a:t> Agent Tree Search</a:t>
            </a:r>
          </a:p>
        </p:txBody>
      </p:sp>
    </p:spTree>
    <p:extLst>
      <p:ext uri="{BB962C8B-B14F-4D97-AF65-F5344CB8AC3E}">
        <p14:creationId xmlns:p14="http://schemas.microsoft.com/office/powerpoint/2010/main" val="2377609873"/>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a:ln>
              <a:noFill/>
            </a:ln>
            <a:effectLst/>
            <a:uFillTx/>
            <a:latin typeface="+mn-lt"/>
            <a:ea typeface="+mn-ea"/>
            <a:cs typeface="+mn-cs"/>
            <a:sym typeface="等线"/>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78847</TotalTime>
  <Words>6048</Words>
  <Application>Microsoft Office PowerPoint</Application>
  <PresentationFormat>宽屏</PresentationFormat>
  <Paragraphs>533</Paragraphs>
  <Slides>44</Slides>
  <Notes>37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0" baseType="lpstr">
      <vt:lpstr>-apple-system</vt:lpstr>
      <vt:lpstr>Arial Unicode MS</vt:lpstr>
      <vt:lpstr>等线</vt:lpstr>
      <vt:lpstr>等线 Light</vt:lpstr>
      <vt:lpstr>华文细黑</vt:lpstr>
      <vt:lpstr>思源黑体 CN Bold</vt:lpstr>
      <vt:lpstr>思源黑体 CN Normal</vt:lpstr>
      <vt:lpstr>微软雅黑</vt:lpstr>
      <vt:lpstr>微软雅黑</vt:lpstr>
      <vt:lpstr>新宋体</vt:lpstr>
      <vt:lpstr>Arial</vt:lpstr>
      <vt:lpstr>Tahoma</vt:lpstr>
      <vt:lpstr>Verdana</vt:lpstr>
      <vt:lpstr>Wingdings</vt:lpstr>
      <vt:lpstr>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DT全员大会</dc:title>
  <dc:creator>伊辉</dc:creator>
  <cp:lastModifiedBy>伊 辉</cp:lastModifiedBy>
  <cp:revision>2441</cp:revision>
  <dcterms:modified xsi:type="dcterms:W3CDTF">2024-06-05T05:57:27Z</dcterms:modified>
</cp:coreProperties>
</file>